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59" r:id="rId8"/>
    <p:sldId id="260" r:id="rId9"/>
    <p:sldId id="261" r:id="rId10"/>
    <p:sldId id="268" r:id="rId11"/>
    <p:sldId id="280" r:id="rId12"/>
    <p:sldId id="283" r:id="rId13"/>
    <p:sldId id="281" r:id="rId14"/>
    <p:sldId id="284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7D"/>
    <a:srgbClr val="FF6600"/>
    <a:srgbClr val="FFCC05"/>
    <a:srgbClr val="FFC000"/>
    <a:srgbClr val="FF9900"/>
    <a:srgbClr val="CCFF66"/>
    <a:srgbClr val="FF9933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>
      <p:cViewPr>
        <p:scale>
          <a:sx n="82" d="100"/>
          <a:sy n="82" d="100"/>
        </p:scale>
        <p:origin x="1422" y="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83691-3A66-4276-BB20-2A124EF3D4A1}" type="doc">
      <dgm:prSet loTypeId="urn:microsoft.com/office/officeart/2005/8/layout/hierarchy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45F30B2-A51A-429F-ABB1-B417945EA136}">
      <dgm:prSet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1200"/>
            </a:spcAft>
          </a:pPr>
          <a:r>
            <a:rPr lang="it-IT" b="1" dirty="0">
              <a:latin typeface="Century Gothic" panose="020B0502020202020204" pitchFamily="34" charset="0"/>
            </a:rPr>
            <a:t>Sistema a bordo dell’automezzo</a:t>
          </a:r>
        </a:p>
        <a:p>
          <a:pPr>
            <a:lnSpc>
              <a:spcPct val="100000"/>
            </a:lnSpc>
            <a:spcBef>
              <a:spcPts val="1200"/>
            </a:spcBef>
            <a:spcAft>
              <a:spcPts val="1200"/>
            </a:spcAft>
          </a:pPr>
          <a:r>
            <a:rPr lang="it-IT" dirty="0">
              <a:latin typeface="Century Gothic" panose="020B0502020202020204" pitchFamily="34" charset="0"/>
            </a:rPr>
            <a:t> dispositivo posizionabile sul cruscotto o sistema di bordo integrato</a:t>
          </a:r>
          <a:endParaRPr lang="en-US" dirty="0">
            <a:latin typeface="Century Gothic" panose="020B0502020202020204" pitchFamily="34" charset="0"/>
          </a:endParaRPr>
        </a:p>
      </dgm:t>
    </dgm:pt>
    <dgm:pt modelId="{7476F0DF-C9D7-4E29-BF2C-87A001160B51}" type="parTrans" cxnId="{516938BF-7C66-43D2-89B7-163B0C8B47B0}">
      <dgm:prSet/>
      <dgm:spPr/>
      <dgm:t>
        <a:bodyPr/>
        <a:lstStyle/>
        <a:p>
          <a:endParaRPr lang="en-US"/>
        </a:p>
      </dgm:t>
    </dgm:pt>
    <dgm:pt modelId="{A853700E-2A92-4826-9CC7-03C9796BBBF0}" type="sibTrans" cxnId="{516938BF-7C66-43D2-89B7-163B0C8B47B0}">
      <dgm:prSet/>
      <dgm:spPr/>
      <dgm:t>
        <a:bodyPr/>
        <a:lstStyle/>
        <a:p>
          <a:endParaRPr lang="en-US"/>
        </a:p>
      </dgm:t>
    </dgm:pt>
    <dgm:pt modelId="{72EF296A-EC17-4A3B-9842-3A7A84B20F9D}">
      <dgm:prSet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1200"/>
            </a:spcAft>
          </a:pPr>
          <a:r>
            <a:rPr lang="it-IT" b="1" dirty="0">
              <a:latin typeface="Century Gothic" panose="020B0502020202020204" pitchFamily="34" charset="0"/>
            </a:rPr>
            <a:t>Integrazione con i rilevatori di velocità (Autovelox fissi o mobili)  </a:t>
          </a:r>
          <a:r>
            <a:rPr lang="it-IT" dirty="0">
              <a:latin typeface="Century Gothic" panose="020B0502020202020204" pitchFamily="34" charset="0"/>
            </a:rPr>
            <a:t>collaborazione con le Forze dell’Ordine per l’erogazione di multe </a:t>
          </a:r>
          <a:endParaRPr lang="en-US" dirty="0">
            <a:latin typeface="Century Gothic" panose="020B0502020202020204" pitchFamily="34" charset="0"/>
          </a:endParaRPr>
        </a:p>
      </dgm:t>
    </dgm:pt>
    <dgm:pt modelId="{38A7F499-6583-4AA5-BFAB-7569AEE0D334}" type="parTrans" cxnId="{A1506E48-D456-4601-90A8-DC6E0D68EBB4}">
      <dgm:prSet/>
      <dgm:spPr/>
      <dgm:t>
        <a:bodyPr/>
        <a:lstStyle/>
        <a:p>
          <a:endParaRPr lang="en-US"/>
        </a:p>
      </dgm:t>
    </dgm:pt>
    <dgm:pt modelId="{66A9915A-734B-4AAE-B519-467C5D22F3A7}" type="sibTrans" cxnId="{A1506E48-D456-4601-90A8-DC6E0D68EBB4}">
      <dgm:prSet/>
      <dgm:spPr/>
      <dgm:t>
        <a:bodyPr/>
        <a:lstStyle/>
        <a:p>
          <a:endParaRPr lang="en-US"/>
        </a:p>
      </dgm:t>
    </dgm:pt>
    <dgm:pt modelId="{D4047299-1B18-46B2-A100-EFCE17F18876}" type="pres">
      <dgm:prSet presAssocID="{87D83691-3A66-4276-BB20-2A124EF3D4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053CAE-2539-4AB0-A27E-7FA6E756C126}" type="pres">
      <dgm:prSet presAssocID="{845F30B2-A51A-429F-ABB1-B417945EA136}" presName="hierRoot1" presStyleCnt="0"/>
      <dgm:spPr/>
    </dgm:pt>
    <dgm:pt modelId="{8F666B14-B89E-4CA7-9C5B-2C8D28AA6E6B}" type="pres">
      <dgm:prSet presAssocID="{845F30B2-A51A-429F-ABB1-B417945EA136}" presName="composite" presStyleCnt="0"/>
      <dgm:spPr/>
    </dgm:pt>
    <dgm:pt modelId="{6676A910-CE00-48D1-848F-96ADF90491EA}" type="pres">
      <dgm:prSet presAssocID="{845F30B2-A51A-429F-ABB1-B417945EA136}" presName="background" presStyleLbl="node0" presStyleIdx="0" presStyleCnt="2"/>
      <dgm:spPr>
        <a:solidFill>
          <a:srgbClr val="FF9900"/>
        </a:solidFill>
      </dgm:spPr>
    </dgm:pt>
    <dgm:pt modelId="{4867BE79-DD05-46F4-A846-1FCDA9744D8E}" type="pres">
      <dgm:prSet presAssocID="{845F30B2-A51A-429F-ABB1-B417945EA136}" presName="text" presStyleLbl="fgAcc0" presStyleIdx="0" presStyleCnt="2" custScaleX="140303" custScaleY="152267">
        <dgm:presLayoutVars>
          <dgm:chPref val="3"/>
        </dgm:presLayoutVars>
      </dgm:prSet>
      <dgm:spPr/>
    </dgm:pt>
    <dgm:pt modelId="{50797231-DA56-4453-8DD0-AAC8052ADF89}" type="pres">
      <dgm:prSet presAssocID="{845F30B2-A51A-429F-ABB1-B417945EA136}" presName="hierChild2" presStyleCnt="0"/>
      <dgm:spPr/>
    </dgm:pt>
    <dgm:pt modelId="{EF42002D-EB96-4CA5-812A-663B509459A6}" type="pres">
      <dgm:prSet presAssocID="{72EF296A-EC17-4A3B-9842-3A7A84B20F9D}" presName="hierRoot1" presStyleCnt="0"/>
      <dgm:spPr/>
    </dgm:pt>
    <dgm:pt modelId="{279838C1-947B-46DA-AAEA-71336F06E9BD}" type="pres">
      <dgm:prSet presAssocID="{72EF296A-EC17-4A3B-9842-3A7A84B20F9D}" presName="composite" presStyleCnt="0"/>
      <dgm:spPr/>
    </dgm:pt>
    <dgm:pt modelId="{1FDFF196-FDA4-4F40-B666-612953EB0CDB}" type="pres">
      <dgm:prSet presAssocID="{72EF296A-EC17-4A3B-9842-3A7A84B20F9D}" presName="background" presStyleLbl="node0" presStyleIdx="1" presStyleCnt="2"/>
      <dgm:spPr>
        <a:solidFill>
          <a:srgbClr val="FF6600"/>
        </a:solidFill>
      </dgm:spPr>
    </dgm:pt>
    <dgm:pt modelId="{B7DA899E-CDB4-4598-88BD-9BA6853289A7}" type="pres">
      <dgm:prSet presAssocID="{72EF296A-EC17-4A3B-9842-3A7A84B20F9D}" presName="text" presStyleLbl="fgAcc0" presStyleIdx="1" presStyleCnt="2" custScaleX="142896" custScaleY="150277">
        <dgm:presLayoutVars>
          <dgm:chPref val="3"/>
        </dgm:presLayoutVars>
      </dgm:prSet>
      <dgm:spPr/>
    </dgm:pt>
    <dgm:pt modelId="{E5ABF51A-C440-49C7-BA0A-0E6B8BF5788D}" type="pres">
      <dgm:prSet presAssocID="{72EF296A-EC17-4A3B-9842-3A7A84B20F9D}" presName="hierChild2" presStyleCnt="0"/>
      <dgm:spPr/>
    </dgm:pt>
  </dgm:ptLst>
  <dgm:cxnLst>
    <dgm:cxn modelId="{5369C636-0B28-4DBC-B8DE-AAE5397C850E}" type="presOf" srcId="{72EF296A-EC17-4A3B-9842-3A7A84B20F9D}" destId="{B7DA899E-CDB4-4598-88BD-9BA6853289A7}" srcOrd="0" destOrd="0" presId="urn:microsoft.com/office/officeart/2005/8/layout/hierarchy1"/>
    <dgm:cxn modelId="{5E271B65-51C7-4E2D-B821-9BD3488230E2}" type="presOf" srcId="{87D83691-3A66-4276-BB20-2A124EF3D4A1}" destId="{D4047299-1B18-46B2-A100-EFCE17F18876}" srcOrd="0" destOrd="0" presId="urn:microsoft.com/office/officeart/2005/8/layout/hierarchy1"/>
    <dgm:cxn modelId="{31B56F46-620E-4AA3-B6AE-34B904A483C7}" type="presOf" srcId="{845F30B2-A51A-429F-ABB1-B417945EA136}" destId="{4867BE79-DD05-46F4-A846-1FCDA9744D8E}" srcOrd="0" destOrd="0" presId="urn:microsoft.com/office/officeart/2005/8/layout/hierarchy1"/>
    <dgm:cxn modelId="{A1506E48-D456-4601-90A8-DC6E0D68EBB4}" srcId="{87D83691-3A66-4276-BB20-2A124EF3D4A1}" destId="{72EF296A-EC17-4A3B-9842-3A7A84B20F9D}" srcOrd="1" destOrd="0" parTransId="{38A7F499-6583-4AA5-BFAB-7569AEE0D334}" sibTransId="{66A9915A-734B-4AAE-B519-467C5D22F3A7}"/>
    <dgm:cxn modelId="{516938BF-7C66-43D2-89B7-163B0C8B47B0}" srcId="{87D83691-3A66-4276-BB20-2A124EF3D4A1}" destId="{845F30B2-A51A-429F-ABB1-B417945EA136}" srcOrd="0" destOrd="0" parTransId="{7476F0DF-C9D7-4E29-BF2C-87A001160B51}" sibTransId="{A853700E-2A92-4826-9CC7-03C9796BBBF0}"/>
    <dgm:cxn modelId="{CE1662B5-A6EC-44FC-86F5-C5407A469827}" type="presParOf" srcId="{D4047299-1B18-46B2-A100-EFCE17F18876}" destId="{43053CAE-2539-4AB0-A27E-7FA6E756C126}" srcOrd="0" destOrd="0" presId="urn:microsoft.com/office/officeart/2005/8/layout/hierarchy1"/>
    <dgm:cxn modelId="{417E5FD1-48E8-49AF-8125-2FFAA28B1AC6}" type="presParOf" srcId="{43053CAE-2539-4AB0-A27E-7FA6E756C126}" destId="{8F666B14-B89E-4CA7-9C5B-2C8D28AA6E6B}" srcOrd="0" destOrd="0" presId="urn:microsoft.com/office/officeart/2005/8/layout/hierarchy1"/>
    <dgm:cxn modelId="{DB715C92-3B91-4C95-B244-469C09DE6BEF}" type="presParOf" srcId="{8F666B14-B89E-4CA7-9C5B-2C8D28AA6E6B}" destId="{6676A910-CE00-48D1-848F-96ADF90491EA}" srcOrd="0" destOrd="0" presId="urn:microsoft.com/office/officeart/2005/8/layout/hierarchy1"/>
    <dgm:cxn modelId="{15EBD449-8D97-4984-AC68-FCD7564545CA}" type="presParOf" srcId="{8F666B14-B89E-4CA7-9C5B-2C8D28AA6E6B}" destId="{4867BE79-DD05-46F4-A846-1FCDA9744D8E}" srcOrd="1" destOrd="0" presId="urn:microsoft.com/office/officeart/2005/8/layout/hierarchy1"/>
    <dgm:cxn modelId="{CAECA0D4-01C4-4779-BF64-2B4432B2974C}" type="presParOf" srcId="{43053CAE-2539-4AB0-A27E-7FA6E756C126}" destId="{50797231-DA56-4453-8DD0-AAC8052ADF89}" srcOrd="1" destOrd="0" presId="urn:microsoft.com/office/officeart/2005/8/layout/hierarchy1"/>
    <dgm:cxn modelId="{0C4F61A7-F857-43F9-8A67-E0813BF9A261}" type="presParOf" srcId="{D4047299-1B18-46B2-A100-EFCE17F18876}" destId="{EF42002D-EB96-4CA5-812A-663B509459A6}" srcOrd="1" destOrd="0" presId="urn:microsoft.com/office/officeart/2005/8/layout/hierarchy1"/>
    <dgm:cxn modelId="{4794BDB6-E9CB-41C3-A8F3-9AABAD0C10DC}" type="presParOf" srcId="{EF42002D-EB96-4CA5-812A-663B509459A6}" destId="{279838C1-947B-46DA-AAEA-71336F06E9BD}" srcOrd="0" destOrd="0" presId="urn:microsoft.com/office/officeart/2005/8/layout/hierarchy1"/>
    <dgm:cxn modelId="{5888E6B5-FFD5-401E-8E38-95EA66817161}" type="presParOf" srcId="{279838C1-947B-46DA-AAEA-71336F06E9BD}" destId="{1FDFF196-FDA4-4F40-B666-612953EB0CDB}" srcOrd="0" destOrd="0" presId="urn:microsoft.com/office/officeart/2005/8/layout/hierarchy1"/>
    <dgm:cxn modelId="{F20B422D-03FE-4988-A6C5-26BA5739613F}" type="presParOf" srcId="{279838C1-947B-46DA-AAEA-71336F06E9BD}" destId="{B7DA899E-CDB4-4598-88BD-9BA6853289A7}" srcOrd="1" destOrd="0" presId="urn:microsoft.com/office/officeart/2005/8/layout/hierarchy1"/>
    <dgm:cxn modelId="{718C54D7-B2F2-44E7-9550-937DC3E7F050}" type="presParOf" srcId="{EF42002D-EB96-4CA5-812A-663B509459A6}" destId="{E5ABF51A-C440-49C7-BA0A-0E6B8BF578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78099D-3B2D-40AE-8A2D-37EC4499C9E1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F72166-4F31-4BD7-8F6A-B47247AB26D5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>
              <a:solidFill>
                <a:schemeClr val="bg1"/>
              </a:solidFill>
              <a:latin typeface="Century Gothic" panose="020B0502020202020204" pitchFamily="34" charset="0"/>
            </a:rPr>
            <a:t>Meno distrazioni </a:t>
          </a:r>
          <a:endParaRPr lang="en-US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A8B62984-F9BB-41D0-8830-C498E66A12B5}" type="parTrans" cxnId="{6057858E-88CD-41BB-9E1C-35C2AFB06973}">
      <dgm:prSet/>
      <dgm:spPr/>
      <dgm:t>
        <a:bodyPr/>
        <a:lstStyle/>
        <a:p>
          <a:endParaRPr lang="en-US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54DABD51-026E-4648-B7EF-0285E5AFB544}" type="sibTrans" cxnId="{6057858E-88CD-41BB-9E1C-35C2AFB06973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5C51C53F-669E-441D-A151-32E6744A9A1A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>
              <a:solidFill>
                <a:schemeClr val="bg1"/>
              </a:solidFill>
              <a:latin typeface="Century Gothic" panose="020B0502020202020204" pitchFamily="34" charset="0"/>
            </a:rPr>
            <a:t>Più sicurezza sulle strade </a:t>
          </a:r>
          <a:endParaRPr lang="en-US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30E1CC3A-88E6-4303-97E1-8FEC72F32147}" type="parTrans" cxnId="{01F59201-C484-426E-A3A4-86CC6BAC62B2}">
      <dgm:prSet/>
      <dgm:spPr/>
      <dgm:t>
        <a:bodyPr/>
        <a:lstStyle/>
        <a:p>
          <a:endParaRPr lang="en-US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569D6ABF-DC65-43FF-911F-88B5C2B161DF}" type="sibTrans" cxnId="{01F59201-C484-426E-A3A4-86CC6BAC62B2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61D3F95E-DBBD-418B-997C-F49F7E0AA580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dirty="0">
              <a:solidFill>
                <a:schemeClr val="bg1"/>
              </a:solidFill>
              <a:latin typeface="Century Gothic" panose="020B0502020202020204" pitchFamily="34" charset="0"/>
            </a:rPr>
            <a:t>Calo drastico degli incidenti stradali</a:t>
          </a:r>
          <a:endParaRPr lang="en-US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61E51C12-A555-4CDB-86E9-30EB165A31E7}" type="parTrans" cxnId="{6B256905-B6A0-486A-91BB-B10792B90296}">
      <dgm:prSet/>
      <dgm:spPr/>
      <dgm:t>
        <a:bodyPr/>
        <a:lstStyle/>
        <a:p>
          <a:endParaRPr lang="en-US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00A8356D-4455-45FF-B883-C2977885AA63}" type="sibTrans" cxnId="{6B256905-B6A0-486A-91BB-B10792B90296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84CC32E8-D5ED-475E-8760-53C48D6B3624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>
              <a:solidFill>
                <a:schemeClr val="bg1"/>
              </a:solidFill>
              <a:latin typeface="Century Gothic" panose="020B0502020202020204" pitchFamily="34" charset="0"/>
            </a:rPr>
            <a:t>Aiuto e prevenzione alle forze dell’ordine  </a:t>
          </a:r>
          <a:endParaRPr lang="en-US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7D2820F5-4647-408B-A232-9318A8527F1E}" type="parTrans" cxnId="{7DEA36ED-37E4-44C1-A508-B05264342AF1}">
      <dgm:prSet/>
      <dgm:spPr/>
      <dgm:t>
        <a:bodyPr/>
        <a:lstStyle/>
        <a:p>
          <a:endParaRPr lang="en-US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561E0D0D-51D0-4398-A034-B94E9A903487}" type="sibTrans" cxnId="{7DEA36ED-37E4-44C1-A508-B05264342AF1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9DE46564-1E31-4257-BEA1-421ADCEC72D9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>
              <a:solidFill>
                <a:schemeClr val="bg1"/>
              </a:solidFill>
              <a:latin typeface="Century Gothic" panose="020B0502020202020204" pitchFamily="34" charset="0"/>
            </a:rPr>
            <a:t>Monitoraggio delle infrazioni stradali secondo le normative vigenti </a:t>
          </a:r>
          <a:endParaRPr lang="en-US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C5D6DEDF-F6B2-48DD-8063-6C0F7B4A88DE}" type="parTrans" cxnId="{708C6B0C-F8BE-403A-9EE3-60AFF1903E41}">
      <dgm:prSet/>
      <dgm:spPr/>
      <dgm:t>
        <a:bodyPr/>
        <a:lstStyle/>
        <a:p>
          <a:endParaRPr lang="en-US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DF19CFC7-E663-4F69-AD79-90B17BE0C094}" type="sibTrans" cxnId="{708C6B0C-F8BE-403A-9EE3-60AFF1903E41}">
      <dgm:prSet/>
      <dgm:spPr/>
      <dgm:t>
        <a:bodyPr/>
        <a:lstStyle/>
        <a:p>
          <a:endParaRPr lang="en-US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606F5222-509F-4AFF-B012-DD0344D428B6}" type="pres">
      <dgm:prSet presAssocID="{1B78099D-3B2D-40AE-8A2D-37EC4499C9E1}" presName="root" presStyleCnt="0">
        <dgm:presLayoutVars>
          <dgm:dir/>
          <dgm:resizeHandles val="exact"/>
        </dgm:presLayoutVars>
      </dgm:prSet>
      <dgm:spPr/>
    </dgm:pt>
    <dgm:pt modelId="{0C3E7BE9-9286-4ABD-978D-C1152E15EE4C}" type="pres">
      <dgm:prSet presAssocID="{1B78099D-3B2D-40AE-8A2D-37EC4499C9E1}" presName="container" presStyleCnt="0">
        <dgm:presLayoutVars>
          <dgm:dir/>
          <dgm:resizeHandles val="exact"/>
        </dgm:presLayoutVars>
      </dgm:prSet>
      <dgm:spPr/>
    </dgm:pt>
    <dgm:pt modelId="{80DFB373-9253-4C8E-9835-587FB4516F53}" type="pres">
      <dgm:prSet presAssocID="{56F72166-4F31-4BD7-8F6A-B47247AB26D5}" presName="compNode" presStyleCnt="0"/>
      <dgm:spPr/>
    </dgm:pt>
    <dgm:pt modelId="{A88352F3-3B24-4145-B87A-678A79737F8F}" type="pres">
      <dgm:prSet presAssocID="{56F72166-4F31-4BD7-8F6A-B47247AB26D5}" presName="iconBgRect" presStyleLbl="bgShp" presStyleIdx="0" presStyleCnt="5"/>
      <dgm:spPr/>
    </dgm:pt>
    <dgm:pt modelId="{8EF00D2C-E3D5-4682-820F-2D2679C3A95B}" type="pres">
      <dgm:prSet presAssocID="{56F72166-4F31-4BD7-8F6A-B47247AB26D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onometro"/>
        </a:ext>
      </dgm:extLst>
    </dgm:pt>
    <dgm:pt modelId="{BB48C432-E602-4646-9395-4D0AA04E3C5D}" type="pres">
      <dgm:prSet presAssocID="{56F72166-4F31-4BD7-8F6A-B47247AB26D5}" presName="spaceRect" presStyleCnt="0"/>
      <dgm:spPr/>
    </dgm:pt>
    <dgm:pt modelId="{7992BC6D-F6AE-481E-98FE-20F835A33B7A}" type="pres">
      <dgm:prSet presAssocID="{56F72166-4F31-4BD7-8F6A-B47247AB26D5}" presName="textRect" presStyleLbl="revTx" presStyleIdx="0" presStyleCnt="5">
        <dgm:presLayoutVars>
          <dgm:chMax val="1"/>
          <dgm:chPref val="1"/>
        </dgm:presLayoutVars>
      </dgm:prSet>
      <dgm:spPr/>
    </dgm:pt>
    <dgm:pt modelId="{40096715-0B8B-4E97-A36B-6A8A5D915CB2}" type="pres">
      <dgm:prSet presAssocID="{54DABD51-026E-4648-B7EF-0285E5AFB544}" presName="sibTrans" presStyleLbl="sibTrans2D1" presStyleIdx="0" presStyleCnt="0"/>
      <dgm:spPr/>
    </dgm:pt>
    <dgm:pt modelId="{9133779F-36F1-4A90-9742-F59994222379}" type="pres">
      <dgm:prSet presAssocID="{5C51C53F-669E-441D-A151-32E6744A9A1A}" presName="compNode" presStyleCnt="0"/>
      <dgm:spPr/>
    </dgm:pt>
    <dgm:pt modelId="{5F68B110-2F9F-44A2-A33C-F0D47D1829B2}" type="pres">
      <dgm:prSet presAssocID="{5C51C53F-669E-441D-A151-32E6744A9A1A}" presName="iconBgRect" presStyleLbl="bgShp" presStyleIdx="1" presStyleCnt="5"/>
      <dgm:spPr/>
    </dgm:pt>
    <dgm:pt modelId="{EA3494D1-5317-4230-9919-844BF3972CF3}" type="pres">
      <dgm:prSet presAssocID="{5C51C53F-669E-441D-A151-32E6744A9A1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utomobile"/>
        </a:ext>
      </dgm:extLst>
    </dgm:pt>
    <dgm:pt modelId="{50B42180-B058-4EBA-A81D-531062E9288A}" type="pres">
      <dgm:prSet presAssocID="{5C51C53F-669E-441D-A151-32E6744A9A1A}" presName="spaceRect" presStyleCnt="0"/>
      <dgm:spPr/>
    </dgm:pt>
    <dgm:pt modelId="{0712454D-96BA-4C74-8CD2-8528FB0EB2AD}" type="pres">
      <dgm:prSet presAssocID="{5C51C53F-669E-441D-A151-32E6744A9A1A}" presName="textRect" presStyleLbl="revTx" presStyleIdx="1" presStyleCnt="5">
        <dgm:presLayoutVars>
          <dgm:chMax val="1"/>
          <dgm:chPref val="1"/>
        </dgm:presLayoutVars>
      </dgm:prSet>
      <dgm:spPr/>
    </dgm:pt>
    <dgm:pt modelId="{2E7262B7-760C-4CC8-8FFD-39B8E75A75CB}" type="pres">
      <dgm:prSet presAssocID="{569D6ABF-DC65-43FF-911F-88B5C2B161DF}" presName="sibTrans" presStyleLbl="sibTrans2D1" presStyleIdx="0" presStyleCnt="0"/>
      <dgm:spPr/>
    </dgm:pt>
    <dgm:pt modelId="{0C2542E6-7AE6-4BE7-AB45-54A5F2EA02AF}" type="pres">
      <dgm:prSet presAssocID="{61D3F95E-DBBD-418B-997C-F49F7E0AA580}" presName="compNode" presStyleCnt="0"/>
      <dgm:spPr/>
    </dgm:pt>
    <dgm:pt modelId="{C787DC44-96E3-4858-850A-453FCC0B4045}" type="pres">
      <dgm:prSet presAssocID="{61D3F95E-DBBD-418B-997C-F49F7E0AA580}" presName="iconBgRect" presStyleLbl="bgShp" presStyleIdx="2" presStyleCnt="5"/>
      <dgm:spPr/>
    </dgm:pt>
    <dgm:pt modelId="{692F3082-0290-41CD-8668-89AE35B08755}" type="pres">
      <dgm:prSet presAssocID="{61D3F95E-DBBD-418B-997C-F49F7E0AA58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vviso"/>
        </a:ext>
      </dgm:extLst>
    </dgm:pt>
    <dgm:pt modelId="{1B1B8CA8-A9F0-43F2-87C4-C215AFFB7D35}" type="pres">
      <dgm:prSet presAssocID="{61D3F95E-DBBD-418B-997C-F49F7E0AA580}" presName="spaceRect" presStyleCnt="0"/>
      <dgm:spPr/>
    </dgm:pt>
    <dgm:pt modelId="{2C37ECAA-5D15-4BD3-A1AA-28C66258047D}" type="pres">
      <dgm:prSet presAssocID="{61D3F95E-DBBD-418B-997C-F49F7E0AA580}" presName="textRect" presStyleLbl="revTx" presStyleIdx="2" presStyleCnt="5">
        <dgm:presLayoutVars>
          <dgm:chMax val="1"/>
          <dgm:chPref val="1"/>
        </dgm:presLayoutVars>
      </dgm:prSet>
      <dgm:spPr/>
    </dgm:pt>
    <dgm:pt modelId="{2A2213EE-7DB1-4CA4-AA21-D6B358118680}" type="pres">
      <dgm:prSet presAssocID="{00A8356D-4455-45FF-B883-C2977885AA63}" presName="sibTrans" presStyleLbl="sibTrans2D1" presStyleIdx="0" presStyleCnt="0"/>
      <dgm:spPr/>
    </dgm:pt>
    <dgm:pt modelId="{61D3D731-D216-49D9-B2A7-5009FE516A44}" type="pres">
      <dgm:prSet presAssocID="{84CC32E8-D5ED-475E-8760-53C48D6B3624}" presName="compNode" presStyleCnt="0"/>
      <dgm:spPr/>
    </dgm:pt>
    <dgm:pt modelId="{F8643EBA-C318-4BAE-86F7-F34E1CE4E606}" type="pres">
      <dgm:prSet presAssocID="{84CC32E8-D5ED-475E-8760-53C48D6B3624}" presName="iconBgRect" presStyleLbl="bgShp" presStyleIdx="3" presStyleCnt="5"/>
      <dgm:spPr/>
    </dgm:pt>
    <dgm:pt modelId="{48193C99-0AA1-4502-9551-7511F997281E}" type="pres">
      <dgm:prSet presAssocID="{84CC32E8-D5ED-475E-8760-53C48D6B362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rena con riempimento a tinta unita"/>
        </a:ext>
      </dgm:extLst>
    </dgm:pt>
    <dgm:pt modelId="{16474BE1-A32E-40FF-8682-0BBCFC6F84BA}" type="pres">
      <dgm:prSet presAssocID="{84CC32E8-D5ED-475E-8760-53C48D6B3624}" presName="spaceRect" presStyleCnt="0"/>
      <dgm:spPr/>
    </dgm:pt>
    <dgm:pt modelId="{34278909-2FEF-49D6-B503-7550E67E8D24}" type="pres">
      <dgm:prSet presAssocID="{84CC32E8-D5ED-475E-8760-53C48D6B3624}" presName="textRect" presStyleLbl="revTx" presStyleIdx="3" presStyleCnt="5">
        <dgm:presLayoutVars>
          <dgm:chMax val="1"/>
          <dgm:chPref val="1"/>
        </dgm:presLayoutVars>
      </dgm:prSet>
      <dgm:spPr/>
    </dgm:pt>
    <dgm:pt modelId="{A603D782-D9FF-42A4-8D33-080B7476EDA6}" type="pres">
      <dgm:prSet presAssocID="{561E0D0D-51D0-4398-A034-B94E9A903487}" presName="sibTrans" presStyleLbl="sibTrans2D1" presStyleIdx="0" presStyleCnt="0"/>
      <dgm:spPr/>
    </dgm:pt>
    <dgm:pt modelId="{0AF5BB9A-ED57-467B-91DA-C16907C52350}" type="pres">
      <dgm:prSet presAssocID="{9DE46564-1E31-4257-BEA1-421ADCEC72D9}" presName="compNode" presStyleCnt="0"/>
      <dgm:spPr/>
    </dgm:pt>
    <dgm:pt modelId="{1CBD2312-67AE-4E0B-BE33-5FCB0F2D8DCA}" type="pres">
      <dgm:prSet presAssocID="{9DE46564-1E31-4257-BEA1-421ADCEC72D9}" presName="iconBgRect" presStyleLbl="bgShp" presStyleIdx="4" presStyleCnt="5"/>
      <dgm:spPr/>
    </dgm:pt>
    <dgm:pt modelId="{E4B4268B-D4B0-482A-AF84-3232A6EFCB74}" type="pres">
      <dgm:prSet presAssocID="{9DE46564-1E31-4257-BEA1-421ADCEC72D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2FCA369D-6B08-4FCE-88EF-1B2CC923316D}" type="pres">
      <dgm:prSet presAssocID="{9DE46564-1E31-4257-BEA1-421ADCEC72D9}" presName="spaceRect" presStyleCnt="0"/>
      <dgm:spPr/>
    </dgm:pt>
    <dgm:pt modelId="{9970D980-DA05-4F3E-A217-24789439B008}" type="pres">
      <dgm:prSet presAssocID="{9DE46564-1E31-4257-BEA1-421ADCEC72D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01F59201-C484-426E-A3A4-86CC6BAC62B2}" srcId="{1B78099D-3B2D-40AE-8A2D-37EC4499C9E1}" destId="{5C51C53F-669E-441D-A151-32E6744A9A1A}" srcOrd="1" destOrd="0" parTransId="{30E1CC3A-88E6-4303-97E1-8FEC72F32147}" sibTransId="{569D6ABF-DC65-43FF-911F-88B5C2B161DF}"/>
    <dgm:cxn modelId="{6B256905-B6A0-486A-91BB-B10792B90296}" srcId="{1B78099D-3B2D-40AE-8A2D-37EC4499C9E1}" destId="{61D3F95E-DBBD-418B-997C-F49F7E0AA580}" srcOrd="2" destOrd="0" parTransId="{61E51C12-A555-4CDB-86E9-30EB165A31E7}" sibTransId="{00A8356D-4455-45FF-B883-C2977885AA63}"/>
    <dgm:cxn modelId="{21564406-9FC3-47E8-ADFF-A3501EA295ED}" type="presOf" srcId="{61D3F95E-DBBD-418B-997C-F49F7E0AA580}" destId="{2C37ECAA-5D15-4BD3-A1AA-28C66258047D}" srcOrd="0" destOrd="0" presId="urn:microsoft.com/office/officeart/2018/2/layout/IconCircleList"/>
    <dgm:cxn modelId="{2466B809-D492-4C32-AFA1-AECF0949774C}" type="presOf" srcId="{5C51C53F-669E-441D-A151-32E6744A9A1A}" destId="{0712454D-96BA-4C74-8CD2-8528FB0EB2AD}" srcOrd="0" destOrd="0" presId="urn:microsoft.com/office/officeart/2018/2/layout/IconCircleList"/>
    <dgm:cxn modelId="{708C6B0C-F8BE-403A-9EE3-60AFF1903E41}" srcId="{1B78099D-3B2D-40AE-8A2D-37EC4499C9E1}" destId="{9DE46564-1E31-4257-BEA1-421ADCEC72D9}" srcOrd="4" destOrd="0" parTransId="{C5D6DEDF-F6B2-48DD-8063-6C0F7B4A88DE}" sibTransId="{DF19CFC7-E663-4F69-AD79-90B17BE0C094}"/>
    <dgm:cxn modelId="{FAFADC0F-ACE0-4F73-BF47-BAD10E42A6F4}" type="presOf" srcId="{56F72166-4F31-4BD7-8F6A-B47247AB26D5}" destId="{7992BC6D-F6AE-481E-98FE-20F835A33B7A}" srcOrd="0" destOrd="0" presId="urn:microsoft.com/office/officeart/2018/2/layout/IconCircleList"/>
    <dgm:cxn modelId="{1CD6351C-B5F4-4D4C-8EE2-DDB5EDA1C5FC}" type="presOf" srcId="{1B78099D-3B2D-40AE-8A2D-37EC4499C9E1}" destId="{606F5222-509F-4AFF-B012-DD0344D428B6}" srcOrd="0" destOrd="0" presId="urn:microsoft.com/office/officeart/2018/2/layout/IconCircleList"/>
    <dgm:cxn modelId="{0FF8523A-45D2-410E-9933-59CCC2B56D56}" type="presOf" srcId="{9DE46564-1E31-4257-BEA1-421ADCEC72D9}" destId="{9970D980-DA05-4F3E-A217-24789439B008}" srcOrd="0" destOrd="0" presId="urn:microsoft.com/office/officeart/2018/2/layout/IconCircleList"/>
    <dgm:cxn modelId="{B366566C-90B5-44D1-90D9-8A8BB2BCAD60}" type="presOf" srcId="{569D6ABF-DC65-43FF-911F-88B5C2B161DF}" destId="{2E7262B7-760C-4CC8-8FFD-39B8E75A75CB}" srcOrd="0" destOrd="0" presId="urn:microsoft.com/office/officeart/2018/2/layout/IconCircleList"/>
    <dgm:cxn modelId="{5EBEE98C-AA6A-4E77-8199-1A3C501455C0}" type="presOf" srcId="{561E0D0D-51D0-4398-A034-B94E9A903487}" destId="{A603D782-D9FF-42A4-8D33-080B7476EDA6}" srcOrd="0" destOrd="0" presId="urn:microsoft.com/office/officeart/2018/2/layout/IconCircleList"/>
    <dgm:cxn modelId="{6057858E-88CD-41BB-9E1C-35C2AFB06973}" srcId="{1B78099D-3B2D-40AE-8A2D-37EC4499C9E1}" destId="{56F72166-4F31-4BD7-8F6A-B47247AB26D5}" srcOrd="0" destOrd="0" parTransId="{A8B62984-F9BB-41D0-8830-C498E66A12B5}" sibTransId="{54DABD51-026E-4648-B7EF-0285E5AFB544}"/>
    <dgm:cxn modelId="{5599A38E-450C-42E3-AAB7-29E77352FD64}" type="presOf" srcId="{00A8356D-4455-45FF-B883-C2977885AA63}" destId="{2A2213EE-7DB1-4CA4-AA21-D6B358118680}" srcOrd="0" destOrd="0" presId="urn:microsoft.com/office/officeart/2018/2/layout/IconCircleList"/>
    <dgm:cxn modelId="{539B6F9F-BF7B-4ED9-890E-8E276F1EC969}" type="presOf" srcId="{54DABD51-026E-4648-B7EF-0285E5AFB544}" destId="{40096715-0B8B-4E97-A36B-6A8A5D915CB2}" srcOrd="0" destOrd="0" presId="urn:microsoft.com/office/officeart/2018/2/layout/IconCircleList"/>
    <dgm:cxn modelId="{7DEA36ED-37E4-44C1-A508-B05264342AF1}" srcId="{1B78099D-3B2D-40AE-8A2D-37EC4499C9E1}" destId="{84CC32E8-D5ED-475E-8760-53C48D6B3624}" srcOrd="3" destOrd="0" parTransId="{7D2820F5-4647-408B-A232-9318A8527F1E}" sibTransId="{561E0D0D-51D0-4398-A034-B94E9A903487}"/>
    <dgm:cxn modelId="{9EE642F8-9096-480F-BEC5-6D0DCE75503E}" type="presOf" srcId="{84CC32E8-D5ED-475E-8760-53C48D6B3624}" destId="{34278909-2FEF-49D6-B503-7550E67E8D24}" srcOrd="0" destOrd="0" presId="urn:microsoft.com/office/officeart/2018/2/layout/IconCircleList"/>
    <dgm:cxn modelId="{163D8713-7182-473A-88D4-0BA284F17949}" type="presParOf" srcId="{606F5222-509F-4AFF-B012-DD0344D428B6}" destId="{0C3E7BE9-9286-4ABD-978D-C1152E15EE4C}" srcOrd="0" destOrd="0" presId="urn:microsoft.com/office/officeart/2018/2/layout/IconCircleList"/>
    <dgm:cxn modelId="{410292E1-47D3-4C77-BCAD-A49AACCECFD7}" type="presParOf" srcId="{0C3E7BE9-9286-4ABD-978D-C1152E15EE4C}" destId="{80DFB373-9253-4C8E-9835-587FB4516F53}" srcOrd="0" destOrd="0" presId="urn:microsoft.com/office/officeart/2018/2/layout/IconCircleList"/>
    <dgm:cxn modelId="{52D988E5-5F55-49FC-BC7A-9C3A5ABCA869}" type="presParOf" srcId="{80DFB373-9253-4C8E-9835-587FB4516F53}" destId="{A88352F3-3B24-4145-B87A-678A79737F8F}" srcOrd="0" destOrd="0" presId="urn:microsoft.com/office/officeart/2018/2/layout/IconCircleList"/>
    <dgm:cxn modelId="{1630F419-01E4-4E13-9649-5A339C50E190}" type="presParOf" srcId="{80DFB373-9253-4C8E-9835-587FB4516F53}" destId="{8EF00D2C-E3D5-4682-820F-2D2679C3A95B}" srcOrd="1" destOrd="0" presId="urn:microsoft.com/office/officeart/2018/2/layout/IconCircleList"/>
    <dgm:cxn modelId="{91D002A7-1E6E-45CF-B00C-B159E231861A}" type="presParOf" srcId="{80DFB373-9253-4C8E-9835-587FB4516F53}" destId="{BB48C432-E602-4646-9395-4D0AA04E3C5D}" srcOrd="2" destOrd="0" presId="urn:microsoft.com/office/officeart/2018/2/layout/IconCircleList"/>
    <dgm:cxn modelId="{D4BBEB46-ECA2-4810-8708-19E13E5A3A3A}" type="presParOf" srcId="{80DFB373-9253-4C8E-9835-587FB4516F53}" destId="{7992BC6D-F6AE-481E-98FE-20F835A33B7A}" srcOrd="3" destOrd="0" presId="urn:microsoft.com/office/officeart/2018/2/layout/IconCircleList"/>
    <dgm:cxn modelId="{4F1525DF-23BB-478B-9F8C-3206B31B6D7D}" type="presParOf" srcId="{0C3E7BE9-9286-4ABD-978D-C1152E15EE4C}" destId="{40096715-0B8B-4E97-A36B-6A8A5D915CB2}" srcOrd="1" destOrd="0" presId="urn:microsoft.com/office/officeart/2018/2/layout/IconCircleList"/>
    <dgm:cxn modelId="{4B31B202-BEAC-4789-A23D-00A889EC4A5C}" type="presParOf" srcId="{0C3E7BE9-9286-4ABD-978D-C1152E15EE4C}" destId="{9133779F-36F1-4A90-9742-F59994222379}" srcOrd="2" destOrd="0" presId="urn:microsoft.com/office/officeart/2018/2/layout/IconCircleList"/>
    <dgm:cxn modelId="{F4053BEC-9677-4F72-A193-76208FCFD766}" type="presParOf" srcId="{9133779F-36F1-4A90-9742-F59994222379}" destId="{5F68B110-2F9F-44A2-A33C-F0D47D1829B2}" srcOrd="0" destOrd="0" presId="urn:microsoft.com/office/officeart/2018/2/layout/IconCircleList"/>
    <dgm:cxn modelId="{105A06EE-FFC0-4A7E-B12F-1ADCB5E85A07}" type="presParOf" srcId="{9133779F-36F1-4A90-9742-F59994222379}" destId="{EA3494D1-5317-4230-9919-844BF3972CF3}" srcOrd="1" destOrd="0" presId="urn:microsoft.com/office/officeart/2018/2/layout/IconCircleList"/>
    <dgm:cxn modelId="{ADEFE5D1-3635-42C1-8837-531E27197353}" type="presParOf" srcId="{9133779F-36F1-4A90-9742-F59994222379}" destId="{50B42180-B058-4EBA-A81D-531062E9288A}" srcOrd="2" destOrd="0" presId="urn:microsoft.com/office/officeart/2018/2/layout/IconCircleList"/>
    <dgm:cxn modelId="{C63E13D8-8AC7-4E58-BEFE-B57A8B5EC660}" type="presParOf" srcId="{9133779F-36F1-4A90-9742-F59994222379}" destId="{0712454D-96BA-4C74-8CD2-8528FB0EB2AD}" srcOrd="3" destOrd="0" presId="urn:microsoft.com/office/officeart/2018/2/layout/IconCircleList"/>
    <dgm:cxn modelId="{05BCF9A7-C176-4177-9D7D-3CD222CA7FF5}" type="presParOf" srcId="{0C3E7BE9-9286-4ABD-978D-C1152E15EE4C}" destId="{2E7262B7-760C-4CC8-8FFD-39B8E75A75CB}" srcOrd="3" destOrd="0" presId="urn:microsoft.com/office/officeart/2018/2/layout/IconCircleList"/>
    <dgm:cxn modelId="{A55482DE-05E2-41D7-8110-B76D9DEC3DBE}" type="presParOf" srcId="{0C3E7BE9-9286-4ABD-978D-C1152E15EE4C}" destId="{0C2542E6-7AE6-4BE7-AB45-54A5F2EA02AF}" srcOrd="4" destOrd="0" presId="urn:microsoft.com/office/officeart/2018/2/layout/IconCircleList"/>
    <dgm:cxn modelId="{8C6AA0C9-89E9-44EC-9BB2-A441B7E21628}" type="presParOf" srcId="{0C2542E6-7AE6-4BE7-AB45-54A5F2EA02AF}" destId="{C787DC44-96E3-4858-850A-453FCC0B4045}" srcOrd="0" destOrd="0" presId="urn:microsoft.com/office/officeart/2018/2/layout/IconCircleList"/>
    <dgm:cxn modelId="{31F82F0D-CC4B-4C49-9A1D-61DF8A679A99}" type="presParOf" srcId="{0C2542E6-7AE6-4BE7-AB45-54A5F2EA02AF}" destId="{692F3082-0290-41CD-8668-89AE35B08755}" srcOrd="1" destOrd="0" presId="urn:microsoft.com/office/officeart/2018/2/layout/IconCircleList"/>
    <dgm:cxn modelId="{265E2CCA-E5D3-419D-B0DA-9144F83C94A9}" type="presParOf" srcId="{0C2542E6-7AE6-4BE7-AB45-54A5F2EA02AF}" destId="{1B1B8CA8-A9F0-43F2-87C4-C215AFFB7D35}" srcOrd="2" destOrd="0" presId="urn:microsoft.com/office/officeart/2018/2/layout/IconCircleList"/>
    <dgm:cxn modelId="{326BA6F5-F40A-4686-B6F2-494D41B4869F}" type="presParOf" srcId="{0C2542E6-7AE6-4BE7-AB45-54A5F2EA02AF}" destId="{2C37ECAA-5D15-4BD3-A1AA-28C66258047D}" srcOrd="3" destOrd="0" presId="urn:microsoft.com/office/officeart/2018/2/layout/IconCircleList"/>
    <dgm:cxn modelId="{29361D64-D4A2-4A1B-B597-823FE2BC02BA}" type="presParOf" srcId="{0C3E7BE9-9286-4ABD-978D-C1152E15EE4C}" destId="{2A2213EE-7DB1-4CA4-AA21-D6B358118680}" srcOrd="5" destOrd="0" presId="urn:microsoft.com/office/officeart/2018/2/layout/IconCircleList"/>
    <dgm:cxn modelId="{90F17A69-54C5-4335-BB6D-0F394115B729}" type="presParOf" srcId="{0C3E7BE9-9286-4ABD-978D-C1152E15EE4C}" destId="{61D3D731-D216-49D9-B2A7-5009FE516A44}" srcOrd="6" destOrd="0" presId="urn:microsoft.com/office/officeart/2018/2/layout/IconCircleList"/>
    <dgm:cxn modelId="{A8A656D0-FED5-4EBC-ABA6-0236FFBC2C3B}" type="presParOf" srcId="{61D3D731-D216-49D9-B2A7-5009FE516A44}" destId="{F8643EBA-C318-4BAE-86F7-F34E1CE4E606}" srcOrd="0" destOrd="0" presId="urn:microsoft.com/office/officeart/2018/2/layout/IconCircleList"/>
    <dgm:cxn modelId="{AEB7275F-5C46-46F6-8D98-B534BE4E81D4}" type="presParOf" srcId="{61D3D731-D216-49D9-B2A7-5009FE516A44}" destId="{48193C99-0AA1-4502-9551-7511F997281E}" srcOrd="1" destOrd="0" presId="urn:microsoft.com/office/officeart/2018/2/layout/IconCircleList"/>
    <dgm:cxn modelId="{8724E95A-E618-4ACD-95B3-14699DB52EBC}" type="presParOf" srcId="{61D3D731-D216-49D9-B2A7-5009FE516A44}" destId="{16474BE1-A32E-40FF-8682-0BBCFC6F84BA}" srcOrd="2" destOrd="0" presId="urn:microsoft.com/office/officeart/2018/2/layout/IconCircleList"/>
    <dgm:cxn modelId="{09AEB2D1-AB44-4B03-AA6E-6E006C65F940}" type="presParOf" srcId="{61D3D731-D216-49D9-B2A7-5009FE516A44}" destId="{34278909-2FEF-49D6-B503-7550E67E8D24}" srcOrd="3" destOrd="0" presId="urn:microsoft.com/office/officeart/2018/2/layout/IconCircleList"/>
    <dgm:cxn modelId="{3984440A-4C18-4B74-B1B3-F7E47A604295}" type="presParOf" srcId="{0C3E7BE9-9286-4ABD-978D-C1152E15EE4C}" destId="{A603D782-D9FF-42A4-8D33-080B7476EDA6}" srcOrd="7" destOrd="0" presId="urn:microsoft.com/office/officeart/2018/2/layout/IconCircleList"/>
    <dgm:cxn modelId="{13B989EC-9788-41D9-A577-2F2226F0B38E}" type="presParOf" srcId="{0C3E7BE9-9286-4ABD-978D-C1152E15EE4C}" destId="{0AF5BB9A-ED57-467B-91DA-C16907C52350}" srcOrd="8" destOrd="0" presId="urn:microsoft.com/office/officeart/2018/2/layout/IconCircleList"/>
    <dgm:cxn modelId="{D1403B3A-B845-4C57-9FCA-4C53F202050B}" type="presParOf" srcId="{0AF5BB9A-ED57-467B-91DA-C16907C52350}" destId="{1CBD2312-67AE-4E0B-BE33-5FCB0F2D8DCA}" srcOrd="0" destOrd="0" presId="urn:microsoft.com/office/officeart/2018/2/layout/IconCircleList"/>
    <dgm:cxn modelId="{0B42603E-4B00-4626-BDE3-CC144CABDD53}" type="presParOf" srcId="{0AF5BB9A-ED57-467B-91DA-C16907C52350}" destId="{E4B4268B-D4B0-482A-AF84-3232A6EFCB74}" srcOrd="1" destOrd="0" presId="urn:microsoft.com/office/officeart/2018/2/layout/IconCircleList"/>
    <dgm:cxn modelId="{4B053396-4757-4A6F-8C74-C9E15DCA092B}" type="presParOf" srcId="{0AF5BB9A-ED57-467B-91DA-C16907C52350}" destId="{2FCA369D-6B08-4FCE-88EF-1B2CC923316D}" srcOrd="2" destOrd="0" presId="urn:microsoft.com/office/officeart/2018/2/layout/IconCircleList"/>
    <dgm:cxn modelId="{0BDE9A35-9404-446C-8DF2-2069CAE29252}" type="presParOf" srcId="{0AF5BB9A-ED57-467B-91DA-C16907C52350}" destId="{9970D980-DA05-4F3E-A217-24789439B00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E0D0ED-D898-4CF7-9762-719F73B8DF1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B58E70-772B-4EED-BCB8-42FE41A1838A}">
      <dgm:prSet/>
      <dgm:spPr>
        <a:solidFill>
          <a:srgbClr val="FF66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t-IT" b="1" dirty="0">
              <a:latin typeface="Century Gothic" panose="020B0502020202020204" pitchFamily="34" charset="0"/>
            </a:rPr>
            <a:t>Brevetto concesso in territorio Nazionale </a:t>
          </a:r>
          <a:endParaRPr lang="en-US" b="1" dirty="0">
            <a:latin typeface="Century Gothic" panose="020B0502020202020204" pitchFamily="34" charset="0"/>
          </a:endParaRPr>
        </a:p>
      </dgm:t>
    </dgm:pt>
    <dgm:pt modelId="{2CB1AAB1-73AF-402D-BCAC-7B89723173DF}" type="parTrans" cxnId="{2A3638B3-1D1B-43E2-82BA-41F68DE3881C}">
      <dgm:prSet/>
      <dgm:spPr/>
      <dgm:t>
        <a:bodyPr/>
        <a:lstStyle/>
        <a:p>
          <a:endParaRPr lang="en-US" b="1"/>
        </a:p>
      </dgm:t>
    </dgm:pt>
    <dgm:pt modelId="{1DCB03FF-3080-4ADD-A2FE-88921ABA43C6}" type="sibTrans" cxnId="{2A3638B3-1D1B-43E2-82BA-41F68DE3881C}">
      <dgm:prSet/>
      <dgm:spPr/>
      <dgm:t>
        <a:bodyPr/>
        <a:lstStyle/>
        <a:p>
          <a:endParaRPr lang="en-US" b="1"/>
        </a:p>
      </dgm:t>
    </dgm:pt>
    <dgm:pt modelId="{C488C0A2-3D31-416E-A819-8485735FFBBC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t-IT" b="1" dirty="0">
              <a:latin typeface="Century Gothic" panose="020B0502020202020204" pitchFamily="34" charset="0"/>
            </a:rPr>
            <a:t>Primi prototipi funzionanti di dispositivo stand-alone</a:t>
          </a:r>
          <a:endParaRPr lang="en-US" b="1" dirty="0">
            <a:latin typeface="Century Gothic" panose="020B0502020202020204" pitchFamily="34" charset="0"/>
          </a:endParaRPr>
        </a:p>
      </dgm:t>
    </dgm:pt>
    <dgm:pt modelId="{33A6C73C-5436-49FC-BE32-3214FEC8D805}" type="parTrans" cxnId="{CE67CFE2-6A1A-4691-850D-31A64B20DDBE}">
      <dgm:prSet/>
      <dgm:spPr/>
      <dgm:t>
        <a:bodyPr/>
        <a:lstStyle/>
        <a:p>
          <a:endParaRPr lang="en-US" b="1"/>
        </a:p>
      </dgm:t>
    </dgm:pt>
    <dgm:pt modelId="{ECC25ECF-8CA1-404B-9F90-6A18A7BEE14D}" type="sibTrans" cxnId="{CE67CFE2-6A1A-4691-850D-31A64B20DDBE}">
      <dgm:prSet/>
      <dgm:spPr/>
      <dgm:t>
        <a:bodyPr/>
        <a:lstStyle/>
        <a:p>
          <a:endParaRPr lang="en-US" b="1"/>
        </a:p>
      </dgm:t>
    </dgm:pt>
    <dgm:pt modelId="{E72E5AF4-D15C-476A-88FA-199BC7FBE22F}" type="pres">
      <dgm:prSet presAssocID="{01E0D0ED-D898-4CF7-9762-719F73B8DF14}" presName="linear" presStyleCnt="0">
        <dgm:presLayoutVars>
          <dgm:animLvl val="lvl"/>
          <dgm:resizeHandles val="exact"/>
        </dgm:presLayoutVars>
      </dgm:prSet>
      <dgm:spPr/>
    </dgm:pt>
    <dgm:pt modelId="{6CE3F216-BD74-428B-A486-B8E8E6117ACA}" type="pres">
      <dgm:prSet presAssocID="{EEB58E70-772B-4EED-BCB8-42FE41A1838A}" presName="parentText" presStyleLbl="node1" presStyleIdx="0" presStyleCnt="2" custLinFactNeighborY="-86393">
        <dgm:presLayoutVars>
          <dgm:chMax val="0"/>
          <dgm:bulletEnabled val="1"/>
        </dgm:presLayoutVars>
      </dgm:prSet>
      <dgm:spPr/>
    </dgm:pt>
    <dgm:pt modelId="{8F867BEA-B0C9-4E87-B102-B509E6506185}" type="pres">
      <dgm:prSet presAssocID="{1DCB03FF-3080-4ADD-A2FE-88921ABA43C6}" presName="spacer" presStyleCnt="0"/>
      <dgm:spPr/>
    </dgm:pt>
    <dgm:pt modelId="{036DA709-6FB6-42CD-9548-27AB8E210DB0}" type="pres">
      <dgm:prSet presAssocID="{C488C0A2-3D31-416E-A819-8485735FFBB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60D6123-D73F-413D-89E7-C6C59011F649}" type="presOf" srcId="{01E0D0ED-D898-4CF7-9762-719F73B8DF14}" destId="{E72E5AF4-D15C-476A-88FA-199BC7FBE22F}" srcOrd="0" destOrd="0" presId="urn:microsoft.com/office/officeart/2005/8/layout/vList2"/>
    <dgm:cxn modelId="{2A3638B3-1D1B-43E2-82BA-41F68DE3881C}" srcId="{01E0D0ED-D898-4CF7-9762-719F73B8DF14}" destId="{EEB58E70-772B-4EED-BCB8-42FE41A1838A}" srcOrd="0" destOrd="0" parTransId="{2CB1AAB1-73AF-402D-BCAC-7B89723173DF}" sibTransId="{1DCB03FF-3080-4ADD-A2FE-88921ABA43C6}"/>
    <dgm:cxn modelId="{77B7E3C6-BD59-460D-9E30-A7718045AC79}" type="presOf" srcId="{C488C0A2-3D31-416E-A819-8485735FFBBC}" destId="{036DA709-6FB6-42CD-9548-27AB8E210DB0}" srcOrd="0" destOrd="0" presId="urn:microsoft.com/office/officeart/2005/8/layout/vList2"/>
    <dgm:cxn modelId="{CE67CFE2-6A1A-4691-850D-31A64B20DDBE}" srcId="{01E0D0ED-D898-4CF7-9762-719F73B8DF14}" destId="{C488C0A2-3D31-416E-A819-8485735FFBBC}" srcOrd="1" destOrd="0" parTransId="{33A6C73C-5436-49FC-BE32-3214FEC8D805}" sibTransId="{ECC25ECF-8CA1-404B-9F90-6A18A7BEE14D}"/>
    <dgm:cxn modelId="{3DA22FEC-90CE-4577-B3BC-16321CB19734}" type="presOf" srcId="{EEB58E70-772B-4EED-BCB8-42FE41A1838A}" destId="{6CE3F216-BD74-428B-A486-B8E8E6117ACA}" srcOrd="0" destOrd="0" presId="urn:microsoft.com/office/officeart/2005/8/layout/vList2"/>
    <dgm:cxn modelId="{2E4488AB-2DE3-453F-89B3-EEA232EEC69B}" type="presParOf" srcId="{E72E5AF4-D15C-476A-88FA-199BC7FBE22F}" destId="{6CE3F216-BD74-428B-A486-B8E8E6117ACA}" srcOrd="0" destOrd="0" presId="urn:microsoft.com/office/officeart/2005/8/layout/vList2"/>
    <dgm:cxn modelId="{B199608E-C558-4F5D-B13F-45AB2FF4B94D}" type="presParOf" srcId="{E72E5AF4-D15C-476A-88FA-199BC7FBE22F}" destId="{8F867BEA-B0C9-4E87-B102-B509E6506185}" srcOrd="1" destOrd="0" presId="urn:microsoft.com/office/officeart/2005/8/layout/vList2"/>
    <dgm:cxn modelId="{E751CA97-4304-4D8B-ABA4-DE53605A8EE3}" type="presParOf" srcId="{E72E5AF4-D15C-476A-88FA-199BC7FBE22F}" destId="{036DA709-6FB6-42CD-9548-27AB8E210DB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6A910-CE00-48D1-848F-96ADF90491EA}">
      <dsp:nvSpPr>
        <dsp:cNvPr id="0" name=""/>
        <dsp:cNvSpPr/>
      </dsp:nvSpPr>
      <dsp:spPr>
        <a:xfrm>
          <a:off x="3850" y="152070"/>
          <a:ext cx="2718596" cy="1873515"/>
        </a:xfrm>
        <a:prstGeom prst="roundRect">
          <a:avLst>
            <a:gd name="adj" fmla="val 10000"/>
          </a:avLst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7BE79-DD05-46F4-A846-1FCDA9744D8E}">
      <dsp:nvSpPr>
        <dsp:cNvPr id="0" name=""/>
        <dsp:cNvSpPr/>
      </dsp:nvSpPr>
      <dsp:spPr>
        <a:xfrm>
          <a:off x="219145" y="356601"/>
          <a:ext cx="2718596" cy="1873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it-IT" sz="1600" b="1" kern="1200" dirty="0">
              <a:latin typeface="Century Gothic" panose="020B0502020202020204" pitchFamily="34" charset="0"/>
            </a:rPr>
            <a:t>Sistema a bordo dell’automezzo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it-IT" sz="1600" kern="1200" dirty="0">
              <a:latin typeface="Century Gothic" panose="020B0502020202020204" pitchFamily="34" charset="0"/>
            </a:rPr>
            <a:t> dispositivo posizionabile sul cruscotto o sistema di bordo integrato</a:t>
          </a:r>
          <a:endParaRPr lang="en-US" sz="1600" kern="1200" dirty="0">
            <a:latin typeface="Century Gothic" panose="020B0502020202020204" pitchFamily="34" charset="0"/>
          </a:endParaRPr>
        </a:p>
      </dsp:txBody>
      <dsp:txXfrm>
        <a:off x="274018" y="411474"/>
        <a:ext cx="2608850" cy="1763769"/>
      </dsp:txXfrm>
    </dsp:sp>
    <dsp:sp modelId="{1FDFF196-FDA4-4F40-B666-612953EB0CDB}">
      <dsp:nvSpPr>
        <dsp:cNvPr id="0" name=""/>
        <dsp:cNvSpPr/>
      </dsp:nvSpPr>
      <dsp:spPr>
        <a:xfrm>
          <a:off x="3153038" y="152070"/>
          <a:ext cx="2768840" cy="1849030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DA899E-CDB4-4598-88BD-9BA6853289A7}">
      <dsp:nvSpPr>
        <dsp:cNvPr id="0" name=""/>
        <dsp:cNvSpPr/>
      </dsp:nvSpPr>
      <dsp:spPr>
        <a:xfrm>
          <a:off x="3368333" y="356601"/>
          <a:ext cx="2768840" cy="1849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it-IT" sz="1600" b="1" kern="1200" dirty="0">
              <a:latin typeface="Century Gothic" panose="020B0502020202020204" pitchFamily="34" charset="0"/>
            </a:rPr>
            <a:t>Integrazione con i rilevatori di velocità (Autovelox fissi o mobili)  </a:t>
          </a:r>
          <a:r>
            <a:rPr lang="it-IT" sz="1600" kern="1200" dirty="0">
              <a:latin typeface="Century Gothic" panose="020B0502020202020204" pitchFamily="34" charset="0"/>
            </a:rPr>
            <a:t>collaborazione con le Forze dell’Ordine per l’erogazione di multe </a:t>
          </a:r>
          <a:endParaRPr lang="en-US" sz="1600" kern="1200" dirty="0">
            <a:latin typeface="Century Gothic" panose="020B0502020202020204" pitchFamily="34" charset="0"/>
          </a:endParaRPr>
        </a:p>
      </dsp:txBody>
      <dsp:txXfrm>
        <a:off x="3422489" y="410757"/>
        <a:ext cx="2660528" cy="1740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352F3-3B24-4145-B87A-678A79737F8F}">
      <dsp:nvSpPr>
        <dsp:cNvPr id="0" name=""/>
        <dsp:cNvSpPr/>
      </dsp:nvSpPr>
      <dsp:spPr>
        <a:xfrm>
          <a:off x="919158" y="14897"/>
          <a:ext cx="882298" cy="88229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F00D2C-E3D5-4682-820F-2D2679C3A95B}">
      <dsp:nvSpPr>
        <dsp:cNvPr id="0" name=""/>
        <dsp:cNvSpPr/>
      </dsp:nvSpPr>
      <dsp:spPr>
        <a:xfrm>
          <a:off x="1104441" y="200180"/>
          <a:ext cx="511733" cy="5117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2BC6D-F6AE-481E-98FE-20F835A33B7A}">
      <dsp:nvSpPr>
        <dsp:cNvPr id="0" name=""/>
        <dsp:cNvSpPr/>
      </dsp:nvSpPr>
      <dsp:spPr>
        <a:xfrm>
          <a:off x="1990520" y="14897"/>
          <a:ext cx="2079703" cy="882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>
              <a:solidFill>
                <a:schemeClr val="bg1"/>
              </a:solidFill>
              <a:latin typeface="Century Gothic" panose="020B0502020202020204" pitchFamily="34" charset="0"/>
            </a:rPr>
            <a:t>Meno distrazioni </a:t>
          </a:r>
          <a:endParaRPr lang="en-US" sz="1400" b="1" kern="120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990520" y="14897"/>
        <a:ext cx="2079703" cy="882298"/>
      </dsp:txXfrm>
    </dsp:sp>
    <dsp:sp modelId="{5F68B110-2F9F-44A2-A33C-F0D47D1829B2}">
      <dsp:nvSpPr>
        <dsp:cNvPr id="0" name=""/>
        <dsp:cNvSpPr/>
      </dsp:nvSpPr>
      <dsp:spPr>
        <a:xfrm>
          <a:off x="4432596" y="14897"/>
          <a:ext cx="882298" cy="88229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494D1-5317-4230-9919-844BF3972CF3}">
      <dsp:nvSpPr>
        <dsp:cNvPr id="0" name=""/>
        <dsp:cNvSpPr/>
      </dsp:nvSpPr>
      <dsp:spPr>
        <a:xfrm>
          <a:off x="4617879" y="200180"/>
          <a:ext cx="511733" cy="5117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2454D-96BA-4C74-8CD2-8528FB0EB2AD}">
      <dsp:nvSpPr>
        <dsp:cNvPr id="0" name=""/>
        <dsp:cNvSpPr/>
      </dsp:nvSpPr>
      <dsp:spPr>
        <a:xfrm>
          <a:off x="5503959" y="14897"/>
          <a:ext cx="2079703" cy="882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>
              <a:solidFill>
                <a:schemeClr val="bg1"/>
              </a:solidFill>
              <a:latin typeface="Century Gothic" panose="020B0502020202020204" pitchFamily="34" charset="0"/>
            </a:rPr>
            <a:t>Più sicurezza sulle strade </a:t>
          </a:r>
          <a:endParaRPr lang="en-US" sz="1400" b="1" kern="120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5503959" y="14897"/>
        <a:ext cx="2079703" cy="882298"/>
      </dsp:txXfrm>
    </dsp:sp>
    <dsp:sp modelId="{C787DC44-96E3-4858-850A-453FCC0B4045}">
      <dsp:nvSpPr>
        <dsp:cNvPr id="0" name=""/>
        <dsp:cNvSpPr/>
      </dsp:nvSpPr>
      <dsp:spPr>
        <a:xfrm>
          <a:off x="919158" y="1586646"/>
          <a:ext cx="882298" cy="88229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F3082-0290-41CD-8668-89AE35B08755}">
      <dsp:nvSpPr>
        <dsp:cNvPr id="0" name=""/>
        <dsp:cNvSpPr/>
      </dsp:nvSpPr>
      <dsp:spPr>
        <a:xfrm>
          <a:off x="1104441" y="1771929"/>
          <a:ext cx="511733" cy="5117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7ECAA-5D15-4BD3-A1AA-28C66258047D}">
      <dsp:nvSpPr>
        <dsp:cNvPr id="0" name=""/>
        <dsp:cNvSpPr/>
      </dsp:nvSpPr>
      <dsp:spPr>
        <a:xfrm>
          <a:off x="1990520" y="1586646"/>
          <a:ext cx="2079703" cy="882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bg1"/>
              </a:solidFill>
              <a:latin typeface="Century Gothic" panose="020B0502020202020204" pitchFamily="34" charset="0"/>
            </a:rPr>
            <a:t>Calo drastico degli incidenti stradali</a:t>
          </a:r>
          <a:endParaRPr lang="en-US" sz="14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990520" y="1586646"/>
        <a:ext cx="2079703" cy="882298"/>
      </dsp:txXfrm>
    </dsp:sp>
    <dsp:sp modelId="{F8643EBA-C318-4BAE-86F7-F34E1CE4E606}">
      <dsp:nvSpPr>
        <dsp:cNvPr id="0" name=""/>
        <dsp:cNvSpPr/>
      </dsp:nvSpPr>
      <dsp:spPr>
        <a:xfrm>
          <a:off x="4432596" y="1586646"/>
          <a:ext cx="882298" cy="88229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93C99-0AA1-4502-9551-7511F997281E}">
      <dsp:nvSpPr>
        <dsp:cNvPr id="0" name=""/>
        <dsp:cNvSpPr/>
      </dsp:nvSpPr>
      <dsp:spPr>
        <a:xfrm>
          <a:off x="4617879" y="1771929"/>
          <a:ext cx="511733" cy="5117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78909-2FEF-49D6-B503-7550E67E8D24}">
      <dsp:nvSpPr>
        <dsp:cNvPr id="0" name=""/>
        <dsp:cNvSpPr/>
      </dsp:nvSpPr>
      <dsp:spPr>
        <a:xfrm>
          <a:off x="5503959" y="1586646"/>
          <a:ext cx="2079703" cy="882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>
              <a:solidFill>
                <a:schemeClr val="bg1"/>
              </a:solidFill>
              <a:latin typeface="Century Gothic" panose="020B0502020202020204" pitchFamily="34" charset="0"/>
            </a:rPr>
            <a:t>Aiuto e prevenzione alle forze dell’ordine  </a:t>
          </a:r>
          <a:endParaRPr lang="en-US" sz="1400" b="1" kern="120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5503959" y="1586646"/>
        <a:ext cx="2079703" cy="882298"/>
      </dsp:txXfrm>
    </dsp:sp>
    <dsp:sp modelId="{1CBD2312-67AE-4E0B-BE33-5FCB0F2D8DCA}">
      <dsp:nvSpPr>
        <dsp:cNvPr id="0" name=""/>
        <dsp:cNvSpPr/>
      </dsp:nvSpPr>
      <dsp:spPr>
        <a:xfrm>
          <a:off x="919158" y="3158395"/>
          <a:ext cx="882298" cy="88229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4268B-D4B0-482A-AF84-3232A6EFCB74}">
      <dsp:nvSpPr>
        <dsp:cNvPr id="0" name=""/>
        <dsp:cNvSpPr/>
      </dsp:nvSpPr>
      <dsp:spPr>
        <a:xfrm>
          <a:off x="1104441" y="3343678"/>
          <a:ext cx="511733" cy="51173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0D980-DA05-4F3E-A217-24789439B008}">
      <dsp:nvSpPr>
        <dsp:cNvPr id="0" name=""/>
        <dsp:cNvSpPr/>
      </dsp:nvSpPr>
      <dsp:spPr>
        <a:xfrm>
          <a:off x="1990520" y="3158395"/>
          <a:ext cx="2079703" cy="882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>
              <a:solidFill>
                <a:schemeClr val="bg1"/>
              </a:solidFill>
              <a:latin typeface="Century Gothic" panose="020B0502020202020204" pitchFamily="34" charset="0"/>
            </a:rPr>
            <a:t>Monitoraggio delle infrazioni stradali secondo le normative vigenti </a:t>
          </a:r>
          <a:endParaRPr lang="en-US" sz="1400" b="1" kern="120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990520" y="3158395"/>
        <a:ext cx="2079703" cy="8822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3F216-BD74-428B-A486-B8E8E6117ACA}">
      <dsp:nvSpPr>
        <dsp:cNvPr id="0" name=""/>
        <dsp:cNvSpPr/>
      </dsp:nvSpPr>
      <dsp:spPr>
        <a:xfrm>
          <a:off x="0" y="10127"/>
          <a:ext cx="2310754" cy="1427400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Century Gothic" panose="020B0502020202020204" pitchFamily="34" charset="0"/>
            </a:rPr>
            <a:t>Brevetto concesso in territorio Nazionale </a:t>
          </a:r>
          <a:endParaRPr lang="en-US" sz="2000" b="1" kern="1200" dirty="0">
            <a:latin typeface="Century Gothic" panose="020B0502020202020204" pitchFamily="34" charset="0"/>
          </a:endParaRPr>
        </a:p>
      </dsp:txBody>
      <dsp:txXfrm>
        <a:off x="69680" y="79807"/>
        <a:ext cx="2171394" cy="1288040"/>
      </dsp:txXfrm>
    </dsp:sp>
    <dsp:sp modelId="{036DA709-6FB6-42CD-9548-27AB8E210DB0}">
      <dsp:nvSpPr>
        <dsp:cNvPr id="0" name=""/>
        <dsp:cNvSpPr/>
      </dsp:nvSpPr>
      <dsp:spPr>
        <a:xfrm>
          <a:off x="0" y="1544889"/>
          <a:ext cx="2310754" cy="14274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Century Gothic" panose="020B0502020202020204" pitchFamily="34" charset="0"/>
            </a:rPr>
            <a:t>Primi prototipi funzionanti di dispositivo stand-alone</a:t>
          </a:r>
          <a:endParaRPr lang="en-US" sz="2000" b="1" kern="1200" dirty="0">
            <a:latin typeface="Century Gothic" panose="020B0502020202020204" pitchFamily="34" charset="0"/>
          </a:endParaRPr>
        </a:p>
      </dsp:txBody>
      <dsp:txXfrm>
        <a:off x="69680" y="1614569"/>
        <a:ext cx="2171394" cy="1288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b="1" cap="none" spc="0">
                <a:ln>
                  <a:solidFill>
                    <a:sysClr val="windowText" lastClr="000000"/>
                  </a:solidFill>
                </a:ln>
                <a:solidFill>
                  <a:srgbClr val="CCFF66"/>
                </a:solidFill>
                <a:effectLst/>
                <a:latin typeface="Arial Black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es-ES" smtClean="0"/>
              <a:pPr/>
              <a:t>23/01/2024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es-ES" smtClean="0"/>
              <a:pPr/>
              <a:t>23/01/2024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es-ES" smtClean="0"/>
              <a:pPr/>
              <a:t>23/01/2024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50800" dist="38100" dir="18900000" algn="bl" rotWithShape="0">
                    <a:prstClr val="black"/>
                  </a:outerShdw>
                </a:effectLst>
              </a:defRPr>
            </a:lvl1pPr>
            <a:lvl2pPr>
              <a:defRPr>
                <a:effectLst>
                  <a:outerShdw blurRad="50800" dist="38100" dir="18900000" algn="bl" rotWithShape="0">
                    <a:prstClr val="black"/>
                  </a:outerShdw>
                </a:effectLst>
              </a:defRPr>
            </a:lvl2pPr>
            <a:lvl3pPr>
              <a:defRPr>
                <a:effectLst>
                  <a:outerShdw blurRad="50800" dist="38100" dir="18900000" algn="bl" rotWithShape="0">
                    <a:prstClr val="black"/>
                  </a:outerShdw>
                </a:effectLst>
              </a:defRPr>
            </a:lvl3pPr>
            <a:lvl4pPr>
              <a:defRPr>
                <a:effectLst>
                  <a:outerShdw blurRad="50800" dist="38100" dir="18900000" algn="bl" rotWithShape="0">
                    <a:prstClr val="black"/>
                  </a:outerShdw>
                </a:effectLst>
              </a:defRPr>
            </a:lvl4pPr>
            <a:lvl5pPr>
              <a:defRPr>
                <a:effectLst>
                  <a:outerShdw blurRad="50800" dist="38100" dir="18900000" algn="bl" rotWithShape="0">
                    <a:prstClr val="black"/>
                  </a:outerShdw>
                </a:effectLst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es-ES" smtClean="0"/>
              <a:pPr/>
              <a:t>23/01/2024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es-ES" smtClean="0"/>
              <a:pPr/>
              <a:t>‹N›</a:t>
            </a:fld>
            <a:endParaRPr lang="es-ES"/>
          </a:p>
        </p:txBody>
      </p:sp>
      <p:pic>
        <p:nvPicPr>
          <p:cNvPr id="7" name="6 Imagen" descr="10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034" y="0"/>
            <a:ext cx="8215370" cy="96918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s-ES" dirty="0"/>
          </a:p>
        </p:txBody>
      </p:sp>
      <p:pic>
        <p:nvPicPr>
          <p:cNvPr id="8" name="Picture 4" descr="barcode-tb"/>
          <p:cNvPicPr>
            <a:picLocks noChangeAspect="1" noChangeArrowheads="1"/>
          </p:cNvPicPr>
          <p:nvPr userDrawn="1"/>
        </p:nvPicPr>
        <p:blipFill>
          <a:blip r:embed="rId3" cstate="print"/>
          <a:srcRect t="38625"/>
          <a:stretch>
            <a:fillRect/>
          </a:stretch>
        </p:blipFill>
        <p:spPr bwMode="auto">
          <a:xfrm rot="-360000">
            <a:off x="-253337" y="-700254"/>
            <a:ext cx="9650674" cy="82585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 dello schema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es-ES" smtClean="0"/>
              <a:pPr/>
              <a:t>23/01/2024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es-ES" smtClean="0"/>
              <a:pPr/>
              <a:t>23/01/2024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es-ES" smtClean="0"/>
              <a:pPr/>
              <a:t>23/01/2024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es-ES" smtClean="0"/>
              <a:pPr/>
              <a:t>23/01/2024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es-ES" smtClean="0"/>
              <a:pPr/>
              <a:t>23/01/2024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es-ES" smtClean="0"/>
              <a:pPr/>
              <a:t>23/01/2024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es-ES" smtClean="0"/>
              <a:pPr/>
              <a:t>23/01/2024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uario\Mis documentos\Mis imágenes\4044146687_31021c3941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92FFF-0FF8-4193-A7C7-14DC3EA70252}" type="datetimeFigureOut">
              <a:rPr lang="es-ES" smtClean="0"/>
              <a:pPr/>
              <a:t>23/01/2024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4699C-D708-471E-A6F9-A20AB3A5B3D2}" type="slidenum">
              <a:rPr lang="es-ES" smtClean="0"/>
              <a:pPr/>
              <a:t>‹N›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 cap="none" spc="0">
          <a:ln w="11430">
            <a:solidFill>
              <a:sysClr val="windowText" lastClr="000000"/>
            </a:solidFill>
          </a:ln>
          <a:gradFill>
            <a:gsLst>
              <a:gs pos="0">
                <a:schemeClr val="accent6">
                  <a:tint val="90000"/>
                  <a:satMod val="120000"/>
                </a:schemeClr>
              </a:gs>
              <a:gs pos="25000">
                <a:schemeClr val="accent6">
                  <a:tint val="93000"/>
                  <a:satMod val="120000"/>
                </a:schemeClr>
              </a:gs>
              <a:gs pos="50000">
                <a:schemeClr val="accent6">
                  <a:shade val="89000"/>
                  <a:satMod val="110000"/>
                </a:schemeClr>
              </a:gs>
              <a:gs pos="75000">
                <a:schemeClr val="accent6">
                  <a:tint val="93000"/>
                  <a:satMod val="120000"/>
                </a:schemeClr>
              </a:gs>
              <a:gs pos="100000">
                <a:schemeClr val="accent6">
                  <a:tint val="90000"/>
                  <a:satMod val="120000"/>
                </a:schemeClr>
              </a:gs>
            </a:gsLst>
            <a:lin ang="5400000"/>
          </a:gra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ln>
            <a:solidFill>
              <a:sysClr val="windowText" lastClr="000000"/>
            </a:solidFill>
          </a:ln>
          <a:solidFill>
            <a:srgbClr val="CCFFCC"/>
          </a:solidFill>
          <a:effectLst>
            <a:innerShdw blurRad="63500" dist="50800" dir="18900000">
              <a:prstClr val="black"/>
            </a:innerShdw>
          </a:effectLst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ln>
            <a:solidFill>
              <a:sysClr val="windowText" lastClr="000000"/>
            </a:solidFill>
          </a:ln>
          <a:solidFill>
            <a:srgbClr val="CCFFCC"/>
          </a:solidFill>
          <a:effectLst>
            <a:innerShdw blurRad="63500" dist="50800" dir="18900000">
              <a:prstClr val="black"/>
            </a:innerShdw>
          </a:effectLst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ln>
            <a:solidFill>
              <a:sysClr val="windowText" lastClr="000000"/>
            </a:solidFill>
          </a:ln>
          <a:solidFill>
            <a:srgbClr val="CCFFCC"/>
          </a:solidFill>
          <a:effectLst>
            <a:innerShdw blurRad="63500" dist="50800" dir="18900000">
              <a:prstClr val="black"/>
            </a:innerShdw>
          </a:effectLst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solidFill>
              <a:sysClr val="windowText" lastClr="000000"/>
            </a:solidFill>
          </a:ln>
          <a:solidFill>
            <a:srgbClr val="CCFFCC"/>
          </a:solidFill>
          <a:effectLst>
            <a:innerShdw blurRad="63500" dist="50800" dir="18900000">
              <a:prstClr val="black"/>
            </a:innerShdw>
          </a:effectLst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ln>
            <a:solidFill>
              <a:sysClr val="windowText" lastClr="000000"/>
            </a:solidFill>
          </a:ln>
          <a:solidFill>
            <a:srgbClr val="CCFFCC"/>
          </a:solidFill>
          <a:effectLst>
            <a:innerShdw blurRad="63500" dist="50800" dir="18900000">
              <a:prstClr val="black"/>
            </a:innerShdw>
          </a:effectLst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48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47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7.svg"/><Relationship Id="rId3" Type="http://schemas.openxmlformats.org/officeDocument/2006/relationships/image" Target="../media/image13.svg"/><Relationship Id="rId7" Type="http://schemas.openxmlformats.org/officeDocument/2006/relationships/image" Target="../media/image23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image" Target="../media/image12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17.sv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55976" y="332656"/>
            <a:ext cx="5256584" cy="147002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VE" sz="8000" cap="all" dirty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cs typeface="+mj-cs"/>
              </a:rPr>
              <a:t>SPE</a:t>
            </a:r>
            <a:r>
              <a:rPr lang="es-VE" sz="8000" dirty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cs typeface="+mj-cs"/>
              </a:rPr>
              <a:t>ye</a:t>
            </a:r>
            <a:endParaRPr lang="es-ES" sz="8000" cap="all" dirty="0">
              <a:ln>
                <a:noFill/>
              </a:ln>
              <a:solidFill>
                <a:schemeClr val="bg1"/>
              </a:solidFill>
              <a:latin typeface="Century Gothic" panose="020B0502020202020204" pitchFamily="34" charset="0"/>
              <a:cs typeface="+mj-cs"/>
            </a:endParaRPr>
          </a:p>
        </p:txBody>
      </p:sp>
      <p:pic>
        <p:nvPicPr>
          <p:cNvPr id="4" name="Picture 4" descr="Circuito stampato">
            <a:extLst>
              <a:ext uri="{FF2B5EF4-FFF2-40B4-BE49-F238E27FC236}">
                <a16:creationId xmlns:a16="http://schemas.microsoft.com/office/drawing/2014/main" id="{B75BF658-A7EF-0D58-D71E-51E29C17CD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0" r="-1" b="-1"/>
          <a:stretch/>
        </p:blipFill>
        <p:spPr>
          <a:xfrm rot="5400000">
            <a:off x="-1492584" y="1492584"/>
            <a:ext cx="6843754" cy="38585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B690A4-9526-0D35-092F-3ED8D405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20" y="0"/>
            <a:ext cx="8428760" cy="1127028"/>
          </a:xfrm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it-IT" sz="4000" dirty="0">
                <a:ln w="11430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SPEye oggi</a:t>
            </a: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A2B1FA74-BFAD-A5A1-E4C0-B67D6E373A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92607"/>
              </p:ext>
            </p:extLst>
          </p:nvPr>
        </p:nvGraphicFramePr>
        <p:xfrm>
          <a:off x="1397151" y="1127028"/>
          <a:ext cx="2310754" cy="3032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po 6">
            <a:extLst>
              <a:ext uri="{FF2B5EF4-FFF2-40B4-BE49-F238E27FC236}">
                <a16:creationId xmlns:a16="http://schemas.microsoft.com/office/drawing/2014/main" id="{4FB0244E-87D6-1A9F-7163-75B685239739}"/>
              </a:ext>
            </a:extLst>
          </p:cNvPr>
          <p:cNvGrpSpPr/>
          <p:nvPr/>
        </p:nvGrpSpPr>
        <p:grpSpPr>
          <a:xfrm>
            <a:off x="5321986" y="1424131"/>
            <a:ext cx="2605285" cy="2515035"/>
            <a:chOff x="1246771" y="66704"/>
            <a:chExt cx="5514190" cy="1651226"/>
          </a:xfrm>
          <a:solidFill>
            <a:srgbClr val="FFE67D"/>
          </a:solidFill>
        </p:grpSpPr>
        <p:sp>
          <p:nvSpPr>
            <p:cNvPr id="8" name="Rettangolo con angoli arrotondati 7">
              <a:extLst>
                <a:ext uri="{FF2B5EF4-FFF2-40B4-BE49-F238E27FC236}">
                  <a16:creationId xmlns:a16="http://schemas.microsoft.com/office/drawing/2014/main" id="{E0062540-CF3B-E353-3C99-A1C041803604}"/>
                </a:ext>
              </a:extLst>
            </p:cNvPr>
            <p:cNvSpPr/>
            <p:nvPr/>
          </p:nvSpPr>
          <p:spPr>
            <a:xfrm>
              <a:off x="1246771" y="66704"/>
              <a:ext cx="5514190" cy="1651226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sz="1400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E7D8D44A-647C-1924-7D03-E2D9D03C3BB8}"/>
                </a:ext>
              </a:extLst>
            </p:cNvPr>
            <p:cNvSpPr txBox="1"/>
            <p:nvPr/>
          </p:nvSpPr>
          <p:spPr>
            <a:xfrm>
              <a:off x="1565340" y="277725"/>
              <a:ext cx="4877050" cy="12291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b="1" kern="1200" dirty="0">
                  <a:solidFill>
                    <a:schemeClr val="tx1"/>
                  </a:solidFill>
                </a:rPr>
                <a:t>Ulteriore sviluppo tecnologico:</a:t>
              </a:r>
            </a:p>
            <a:p>
              <a:pPr marL="0" lvl="0" indent="0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kern="1200" dirty="0">
                  <a:solidFill>
                    <a:schemeClr val="tx1"/>
                  </a:solidFill>
                </a:rPr>
                <a:t>Sistema SPEye attraverso la tecnologia </a:t>
              </a:r>
              <a:r>
                <a:rPr lang="it-IT" b="1" kern="1200" dirty="0">
                  <a:solidFill>
                    <a:schemeClr val="tx1"/>
                  </a:solidFill>
                </a:rPr>
                <a:t>Blockchain</a:t>
              </a:r>
              <a:r>
                <a:rPr lang="it-IT" sz="1400" kern="1200" dirty="0">
                  <a:solidFill>
                    <a:schemeClr val="tx1"/>
                  </a:solidFill>
                </a:rPr>
                <a:t> per </a:t>
              </a:r>
              <a:r>
                <a:rPr lang="it-IT" sz="1400" dirty="0">
                  <a:solidFill>
                    <a:schemeClr val="tx1"/>
                  </a:solidFill>
                </a:rPr>
                <a:t>aumentare l’affidabilità nella gestione e monitoraggio dei dati e ridurre al minimo </a:t>
              </a:r>
              <a:r>
                <a:rPr lang="it-IT" sz="1400" kern="1200" dirty="0">
                  <a:solidFill>
                    <a:schemeClr val="tx1"/>
                  </a:solidFill>
                </a:rPr>
                <a:t>la possibilità di falsificazione o manipolazione delle informazioni 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Freccia destra con strisce 12">
            <a:extLst>
              <a:ext uri="{FF2B5EF4-FFF2-40B4-BE49-F238E27FC236}">
                <a16:creationId xmlns:a16="http://schemas.microsoft.com/office/drawing/2014/main" id="{5F8EB7CA-1F9D-11C7-A666-78A61074FCDC}"/>
              </a:ext>
            </a:extLst>
          </p:cNvPr>
          <p:cNvSpPr/>
          <p:nvPr/>
        </p:nvSpPr>
        <p:spPr>
          <a:xfrm>
            <a:off x="3889836" y="2276872"/>
            <a:ext cx="1395745" cy="1035131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5DA5EB8-95FC-8BFF-DD08-FB15B1647C1C}"/>
              </a:ext>
            </a:extLst>
          </p:cNvPr>
          <p:cNvGrpSpPr/>
          <p:nvPr/>
        </p:nvGrpSpPr>
        <p:grpSpPr>
          <a:xfrm>
            <a:off x="453574" y="4764915"/>
            <a:ext cx="8428759" cy="1829880"/>
            <a:chOff x="89327" y="4108224"/>
            <a:chExt cx="7846605" cy="1829880"/>
          </a:xfrm>
          <a:solidFill>
            <a:srgbClr val="FFCC05"/>
          </a:solidFill>
        </p:grpSpPr>
        <p:sp>
          <p:nvSpPr>
            <p:cNvPr id="15" name="Rettangolo con angoli arrotondati 14">
              <a:extLst>
                <a:ext uri="{FF2B5EF4-FFF2-40B4-BE49-F238E27FC236}">
                  <a16:creationId xmlns:a16="http://schemas.microsoft.com/office/drawing/2014/main" id="{70683659-5EED-F998-1B9E-232C2DBB31AB}"/>
                </a:ext>
              </a:extLst>
            </p:cNvPr>
            <p:cNvSpPr/>
            <p:nvPr/>
          </p:nvSpPr>
          <p:spPr>
            <a:xfrm>
              <a:off x="89327" y="4108224"/>
              <a:ext cx="7846605" cy="1829880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99945"/>
                <a:satOff val="-48385"/>
                <a:lumOff val="-23137"/>
                <a:alphaOff val="0"/>
              </a:schemeClr>
            </a:fillRef>
            <a:effectRef idx="0">
              <a:schemeClr val="accent2">
                <a:hueOff val="-399945"/>
                <a:satOff val="-48385"/>
                <a:lumOff val="-2313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8F8AE1D7-CBA7-DC09-4771-27027E9E63E7}"/>
                </a:ext>
              </a:extLst>
            </p:cNvPr>
            <p:cNvSpPr txBox="1"/>
            <p:nvPr/>
          </p:nvSpPr>
          <p:spPr>
            <a:xfrm>
              <a:off x="178654" y="4197551"/>
              <a:ext cx="7667951" cy="165122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200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Obiettivi di sviluppo sul mercato:</a:t>
              </a:r>
            </a:p>
            <a:p>
              <a:pPr marL="342900" lvl="0" indent="-3429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it-IT" sz="2200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assicurazioni </a:t>
              </a:r>
            </a:p>
            <a:p>
              <a:pPr marL="342900" lvl="0" indent="-3429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it-IT" sz="2200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mercato dei noleggi auto</a:t>
              </a:r>
            </a:p>
            <a:p>
              <a:pPr marL="342900" lvl="0" indent="-3429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it-IT" sz="2200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mercato delle case automobilistiche</a:t>
              </a:r>
              <a:endParaRPr lang="en-US" sz="2200" kern="12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" name="Elemento grafico 17" descr="Segno di spunta con riempimento a tinta unita">
            <a:extLst>
              <a:ext uri="{FF2B5EF4-FFF2-40B4-BE49-F238E27FC236}">
                <a16:creationId xmlns:a16="http://schemas.microsoft.com/office/drawing/2014/main" id="{CADB688F-E2B4-4DC6-1D65-423936B188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46758" y="1516818"/>
            <a:ext cx="914400" cy="914400"/>
          </a:xfrm>
          <a:prstGeom prst="rect">
            <a:avLst/>
          </a:prstGeom>
        </p:spPr>
      </p:pic>
      <p:pic>
        <p:nvPicPr>
          <p:cNvPr id="19" name="Elemento grafico 18" descr="Segno di spunta con riempimento a tinta unita">
            <a:extLst>
              <a:ext uri="{FF2B5EF4-FFF2-40B4-BE49-F238E27FC236}">
                <a16:creationId xmlns:a16="http://schemas.microsoft.com/office/drawing/2014/main" id="{1360F4B1-C637-5AAB-2C30-5DA2352E84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65262" y="3051349"/>
            <a:ext cx="914400" cy="914400"/>
          </a:xfrm>
          <a:prstGeom prst="rect">
            <a:avLst/>
          </a:prstGeom>
        </p:spPr>
      </p:pic>
      <p:pic>
        <p:nvPicPr>
          <p:cNvPr id="22" name="Elemento grafico 21" descr="Obiettivo con riempimento a tinta unita">
            <a:extLst>
              <a:ext uri="{FF2B5EF4-FFF2-40B4-BE49-F238E27FC236}">
                <a16:creationId xmlns:a16="http://schemas.microsoft.com/office/drawing/2014/main" id="{EB3AD955-34CF-1DE8-D1AA-97B0FC074D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19956" y="4752789"/>
            <a:ext cx="914400" cy="914400"/>
          </a:xfrm>
          <a:prstGeom prst="rect">
            <a:avLst/>
          </a:prstGeom>
        </p:spPr>
      </p:pic>
      <p:pic>
        <p:nvPicPr>
          <p:cNvPr id="24" name="Elemento grafico 23" descr="Tiro a segno con riempimento a tinta unita">
            <a:extLst>
              <a:ext uri="{FF2B5EF4-FFF2-40B4-BE49-F238E27FC236}">
                <a16:creationId xmlns:a16="http://schemas.microsoft.com/office/drawing/2014/main" id="{5DA9679B-0E72-57AF-3F4C-7D26F84FA5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05433" y="11908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63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Circuito stampato">
            <a:extLst>
              <a:ext uri="{FF2B5EF4-FFF2-40B4-BE49-F238E27FC236}">
                <a16:creationId xmlns:a16="http://schemas.microsoft.com/office/drawing/2014/main" id="{2C9D2C2A-9C20-DBD4-D2C8-7951D8869B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0" r="-1" b="-1"/>
          <a:stretch/>
        </p:blipFill>
        <p:spPr>
          <a:xfrm rot="5400000">
            <a:off x="-1499708" y="1499708"/>
            <a:ext cx="6858002" cy="385858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1DC5203-20B8-3FA3-8C81-D7265043E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4581128"/>
            <a:ext cx="7898586" cy="1657891"/>
          </a:xfrm>
        </p:spPr>
        <p:txBody>
          <a:bodyPr anchor="b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7200" dirty="0">
                <a:ln w="11430">
                  <a:noFill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Grazie</a:t>
            </a:r>
            <a:br>
              <a:rPr lang="it-IT" sz="7200" dirty="0">
                <a:ln w="11430">
                  <a:noFill/>
                </a:ln>
                <a:solidFill>
                  <a:srgbClr val="FFFFFF"/>
                </a:solidFill>
                <a:latin typeface="Century Gothic" panose="020B0502020202020204" pitchFamily="34" charset="0"/>
              </a:rPr>
            </a:br>
            <a:br>
              <a:rPr lang="it-IT" sz="7200" dirty="0">
                <a:ln w="11430">
                  <a:noFill/>
                </a:ln>
                <a:solidFill>
                  <a:srgbClr val="FFFFFF"/>
                </a:solidFill>
                <a:latin typeface="Century Gothic" panose="020B0502020202020204" pitchFamily="34" charset="0"/>
              </a:rPr>
            </a:br>
            <a:br>
              <a:rPr lang="it-IT" sz="7200" dirty="0">
                <a:ln w="11430">
                  <a:noFill/>
                </a:ln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it-IT" sz="2200" dirty="0">
                <a:ln w="11430">
                  <a:noFill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www.eramconsulting.it</a:t>
            </a:r>
            <a:endParaRPr lang="it-IT" sz="7200" dirty="0">
              <a:ln w="11430">
                <a:noFill/>
              </a:ln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00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Camion dei pompieri parcheggiato all'interno di una caserma dei vigili del fuoco">
            <a:extLst>
              <a:ext uri="{FF2B5EF4-FFF2-40B4-BE49-F238E27FC236}">
                <a16:creationId xmlns:a16="http://schemas.microsoft.com/office/drawing/2014/main" id="{65E8FAF5-91FB-2EC0-B056-F945FD451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19" r="20218" b="-1"/>
          <a:stretch/>
        </p:blipFill>
        <p:spPr>
          <a:xfrm>
            <a:off x="4499992" y="0"/>
            <a:ext cx="4644008" cy="6872486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7D1F5B5-DCCE-6B71-F2BF-0143AE701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9992" y="0"/>
            <a:ext cx="4644008" cy="6858000"/>
          </a:xfrm>
          <a:solidFill>
            <a:srgbClr val="FFFFFF">
              <a:alpha val="36000"/>
            </a:srgb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sz="1800" b="1" dirty="0">
              <a:ln>
                <a:noFill/>
              </a:ln>
              <a:solidFill>
                <a:srgbClr val="FFFFFF"/>
              </a:solidFill>
              <a:effectLst>
                <a:reflection blurRad="698500" stA="45000" endPos="65000" dist="50800" dir="5400000" sy="-100000" algn="bl" rotWithShape="0"/>
              </a:effectLst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it-IT" sz="3300" dirty="0">
              <a:ln>
                <a:noFill/>
              </a:ln>
              <a:solidFill>
                <a:schemeClr val="tx1"/>
              </a:solidFill>
              <a:effectLst>
                <a:reflection blurRad="698500" stA="45000" endPos="65000" dist="50800" dir="5400000" sy="-100000" algn="bl" rotWithShape="0"/>
              </a:effectLst>
              <a:latin typeface="Century Gothic" panose="020B0502020202020204" pitchFamily="34" charset="0"/>
            </a:endParaRPr>
          </a:p>
          <a:p>
            <a:pPr marL="0" indent="0" algn="l">
              <a:buNone/>
            </a:pPr>
            <a:r>
              <a:rPr lang="it-IT" sz="3500" dirty="0">
                <a:ln>
                  <a:noFill/>
                </a:ln>
                <a:solidFill>
                  <a:schemeClr val="tx1"/>
                </a:solidFill>
                <a:effectLst>
                  <a:reflection blurRad="698500" stA="45000" endPos="65000" dist="50800" dir="5400000" sy="-100000" algn="bl" rotWithShape="0"/>
                </a:effectLst>
                <a:latin typeface="Century Gothic" panose="020B0502020202020204" pitchFamily="34" charset="0"/>
              </a:rPr>
              <a:t>Sulle strade </a:t>
            </a:r>
          </a:p>
          <a:p>
            <a:pPr marL="0" indent="0" algn="l">
              <a:buNone/>
            </a:pPr>
            <a:r>
              <a:rPr lang="it-IT" sz="5000" dirty="0">
                <a:ln>
                  <a:noFill/>
                </a:ln>
                <a:solidFill>
                  <a:schemeClr val="tx1"/>
                </a:solidFill>
                <a:effectLst>
                  <a:reflection blurRad="698500" stA="45000" endPos="65000" dist="50800" dir="5400000" sy="-100000" algn="bl" rotWithShape="0"/>
                </a:effectLst>
                <a:latin typeface="Century Gothic" panose="020B0502020202020204" pitchFamily="34" charset="0"/>
              </a:rPr>
              <a:t>437 INCIDENTI </a:t>
            </a:r>
          </a:p>
          <a:p>
            <a:pPr marL="0" indent="0">
              <a:buNone/>
            </a:pPr>
            <a:r>
              <a:rPr lang="it-IT" sz="5000" dirty="0">
                <a:ln>
                  <a:noFill/>
                </a:ln>
                <a:solidFill>
                  <a:schemeClr val="tx1"/>
                </a:solidFill>
                <a:effectLst>
                  <a:reflection blurRad="698500" stA="45000" endPos="65000" dist="50800" dir="5400000" sy="-100000" algn="bl" rotWithShape="0"/>
                </a:effectLst>
                <a:latin typeface="Century Gothic" panose="020B0502020202020204" pitchFamily="34" charset="0"/>
              </a:rPr>
              <a:t>7,6 MORTI</a:t>
            </a:r>
          </a:p>
          <a:p>
            <a:pPr marL="0" indent="0">
              <a:buNone/>
            </a:pPr>
            <a:r>
              <a:rPr lang="it-IT" sz="5000" dirty="0">
                <a:ln>
                  <a:noFill/>
                </a:ln>
                <a:solidFill>
                  <a:schemeClr val="tx1"/>
                </a:solidFill>
                <a:effectLst>
                  <a:reflection blurRad="698500" stA="45000" endPos="65000" dist="50800" dir="5400000" sy="-100000" algn="bl" rotWithShape="0"/>
                </a:effectLst>
                <a:latin typeface="Century Gothic" panose="020B0502020202020204" pitchFamily="34" charset="0"/>
              </a:rPr>
              <a:t>588 FERITI</a:t>
            </a:r>
          </a:p>
          <a:p>
            <a:pPr marL="0" indent="0">
              <a:buNone/>
            </a:pPr>
            <a:r>
              <a:rPr lang="it-IT" sz="8000" b="1" dirty="0">
                <a:ln>
                  <a:noFill/>
                </a:ln>
                <a:solidFill>
                  <a:schemeClr val="tx1"/>
                </a:solidFill>
                <a:effectLst>
                  <a:reflection blurRad="698500" stA="45000" endPos="65000" dist="50800" dir="5400000" sy="-100000" algn="bl" rotWithShape="0"/>
                </a:effectLst>
                <a:latin typeface="Century Gothic" panose="020B0502020202020204" pitchFamily="34" charset="0"/>
              </a:rPr>
              <a:t>ogni giorno</a:t>
            </a:r>
          </a:p>
          <a:p>
            <a:endParaRPr lang="en-US" sz="1800" dirty="0">
              <a:ln>
                <a:noFill/>
              </a:ln>
              <a:effectLst>
                <a:reflection blurRad="698500" stA="45000" endPos="65000" dist="50800" dir="5400000" sy="-100000" algn="bl" rotWithShape="0"/>
              </a:effectLst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93999CB-B522-ACCD-2359-A334C82C2D40}"/>
              </a:ext>
            </a:extLst>
          </p:cNvPr>
          <p:cNvSpPr txBox="1">
            <a:spLocks/>
          </p:cNvSpPr>
          <p:nvPr/>
        </p:nvSpPr>
        <p:spPr>
          <a:xfrm>
            <a:off x="107504" y="4365104"/>
            <a:ext cx="3029685" cy="287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ln>
                  <a:solidFill>
                    <a:sysClr val="windowText" lastClr="000000"/>
                  </a:solidFill>
                </a:ln>
                <a:solidFill>
                  <a:srgbClr val="CCFFCC"/>
                </a:solidFill>
                <a:effectLst>
                  <a:innerShdw blurRad="63500" dist="50800" dir="18900000">
                    <a:prstClr val="black"/>
                  </a:inn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ln>
                  <a:solidFill>
                    <a:sysClr val="windowText" lastClr="000000"/>
                  </a:solidFill>
                </a:ln>
                <a:solidFill>
                  <a:srgbClr val="CCFFCC"/>
                </a:solidFill>
                <a:effectLst>
                  <a:innerShdw blurRad="63500" dist="50800" dir="18900000">
                    <a:prstClr val="black"/>
                  </a:innerShdw>
                </a:effectLst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ln>
                  <a:solidFill>
                    <a:sysClr val="windowText" lastClr="000000"/>
                  </a:solidFill>
                </a:ln>
                <a:solidFill>
                  <a:srgbClr val="CCFFCC"/>
                </a:solidFill>
                <a:effectLst>
                  <a:innerShdw blurRad="63500" dist="50800" dir="18900000">
                    <a:prstClr val="black"/>
                  </a:innerShdw>
                </a:effectLst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ln>
                  <a:solidFill>
                    <a:sysClr val="windowText" lastClr="000000"/>
                  </a:solidFill>
                </a:ln>
                <a:solidFill>
                  <a:srgbClr val="CCFFCC"/>
                </a:solidFill>
                <a:effectLst>
                  <a:innerShdw blurRad="63500" dist="50800" dir="18900000">
                    <a:prstClr val="black"/>
                  </a:innerShdw>
                </a:effectLst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ln>
                  <a:solidFill>
                    <a:sysClr val="windowText" lastClr="000000"/>
                  </a:solidFill>
                </a:ln>
                <a:solidFill>
                  <a:srgbClr val="CCFFCC"/>
                </a:solidFill>
                <a:effectLst>
                  <a:innerShdw blurRad="63500" dist="50800" dir="18900000">
                    <a:prstClr val="black"/>
                  </a:innerShdw>
                </a:effectLst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itchFamily="34" charset="0"/>
              <a:buNone/>
            </a:pPr>
            <a:r>
              <a:rPr lang="it-IT" sz="1500" b="1" dirty="0">
                <a:solidFill>
                  <a:srgbClr val="FFFFFF"/>
                </a:solidFill>
              </a:rPr>
              <a:t>PRIMO SEMESTRE 2023</a:t>
            </a:r>
          </a:p>
          <a:p>
            <a:pPr marL="0" indent="0" algn="l">
              <a:buFont typeface="Arial" pitchFamily="34" charset="0"/>
              <a:buNone/>
            </a:pPr>
            <a:r>
              <a:rPr lang="it-IT" sz="1600" b="1" dirty="0">
                <a:solidFill>
                  <a:srgbClr val="FFFFFF"/>
                </a:solidFill>
              </a:rPr>
              <a:t>INCIDENTI </a:t>
            </a:r>
            <a:r>
              <a:rPr lang="it-IT" sz="3000" b="1" dirty="0">
                <a:solidFill>
                  <a:srgbClr val="FFFFFF"/>
                </a:solidFill>
              </a:rPr>
              <a:t>79.124 </a:t>
            </a:r>
          </a:p>
          <a:p>
            <a:pPr marL="0" indent="0" algn="l">
              <a:buFont typeface="Arial" pitchFamily="34" charset="0"/>
              <a:buNone/>
            </a:pPr>
            <a:r>
              <a:rPr lang="it-IT" sz="1600" b="1" dirty="0">
                <a:solidFill>
                  <a:srgbClr val="FFFFFF"/>
                </a:solidFill>
              </a:rPr>
              <a:t>MORTI </a:t>
            </a:r>
            <a:r>
              <a:rPr lang="it-IT" sz="3000" b="1" dirty="0">
                <a:solidFill>
                  <a:srgbClr val="FFFFFF"/>
                </a:solidFill>
              </a:rPr>
              <a:t>1.384</a:t>
            </a:r>
          </a:p>
          <a:p>
            <a:pPr marL="0" indent="0" algn="l">
              <a:buFont typeface="Arial" pitchFamily="34" charset="0"/>
              <a:buNone/>
            </a:pPr>
            <a:r>
              <a:rPr lang="it-IT" sz="1600" b="1" dirty="0">
                <a:solidFill>
                  <a:srgbClr val="FFFFFF"/>
                </a:solidFill>
              </a:rPr>
              <a:t>FERITI </a:t>
            </a:r>
            <a:r>
              <a:rPr lang="it-IT" sz="3000" b="1" dirty="0">
                <a:solidFill>
                  <a:srgbClr val="FFFFFF"/>
                </a:solidFill>
              </a:rPr>
              <a:t>106.493</a:t>
            </a:r>
          </a:p>
          <a:p>
            <a:pPr marL="0" indent="0" algn="l">
              <a:buFont typeface="Arial" pitchFamily="34" charset="0"/>
              <a:buNone/>
            </a:pPr>
            <a:endParaRPr lang="it-IT" sz="1600" b="1" dirty="0">
              <a:solidFill>
                <a:srgbClr val="FFFFFF"/>
              </a:solidFill>
            </a:endParaRPr>
          </a:p>
          <a:p>
            <a:pPr marL="0" indent="0" algn="l">
              <a:buNone/>
            </a:pPr>
            <a:r>
              <a:rPr lang="it-IT" sz="1200" b="1" dirty="0">
                <a:solidFill>
                  <a:srgbClr val="FFFFFF"/>
                </a:solidFill>
                <a:latin typeface="+mj-lt"/>
              </a:rPr>
              <a:t>ACI-ISTAT: INCIDENTI STRADALI</a:t>
            </a:r>
          </a:p>
          <a:p>
            <a:pPr marL="0" indent="0" algn="l">
              <a:buFont typeface="Arial" pitchFamily="34" charset="0"/>
              <a:buNone/>
            </a:pPr>
            <a:endParaRPr lang="it-IT" sz="1800" b="1" dirty="0">
              <a:solidFill>
                <a:srgbClr val="FFFFFF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it-IT" sz="1800" b="1" dirty="0">
              <a:solidFill>
                <a:srgbClr val="FFFFFF"/>
              </a:solidFill>
            </a:endParaRPr>
          </a:p>
          <a:p>
            <a:pPr algn="ctr"/>
            <a:endParaRPr lang="en-US" sz="18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AB5205C-AF37-5C26-2170-3E3BA4D1A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-174732"/>
            <a:ext cx="3826768" cy="2160240"/>
          </a:xfrm>
          <a:noFill/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it-IT" sz="6000" dirty="0">
                <a:ln w="11430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Il problema</a:t>
            </a:r>
          </a:p>
        </p:txBody>
      </p:sp>
    </p:spTree>
    <p:extLst>
      <p:ext uri="{BB962C8B-B14F-4D97-AF65-F5344CB8AC3E}">
        <p14:creationId xmlns:p14="http://schemas.microsoft.com/office/powerpoint/2010/main" val="15151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, Carattere, bianco, schermata&#10;&#10;Descrizione generata automaticamente">
            <a:extLst>
              <a:ext uri="{FF2B5EF4-FFF2-40B4-BE49-F238E27FC236}">
                <a16:creationId xmlns:a16="http://schemas.microsoft.com/office/drawing/2014/main" id="{3735D7C9-F191-D657-2D5E-3AF4F9F38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71" b="18226"/>
          <a:stretch/>
        </p:blipFill>
        <p:spPr>
          <a:xfrm>
            <a:off x="457200" y="3573016"/>
            <a:ext cx="8229600" cy="1728193"/>
          </a:xfrm>
          <a:prstGeom prst="rect">
            <a:avLst/>
          </a:prstGeom>
          <a:noFill/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A6293515-30C3-2EB4-AFCD-730E14684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785818"/>
          </a:xfrm>
          <a:noFill/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it-IT" b="0" dirty="0">
                <a:ln w="11430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Cause principali di incidenti stradali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07727F7-CB02-F705-C916-D042EC10EBCD}"/>
              </a:ext>
            </a:extLst>
          </p:cNvPr>
          <p:cNvSpPr txBox="1">
            <a:spLocks/>
          </p:cNvSpPr>
          <p:nvPr/>
        </p:nvSpPr>
        <p:spPr>
          <a:xfrm>
            <a:off x="444395" y="-171400"/>
            <a:ext cx="3826768" cy="21602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cap="none" spc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it-IT" sz="6000" dirty="0">
                <a:ln w="11430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La </a:t>
            </a:r>
          </a:p>
          <a:p>
            <a:pPr algn="l"/>
            <a:r>
              <a:rPr lang="it-IT" sz="6000" dirty="0">
                <a:ln w="11430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causa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ashboard di un'automobile">
            <a:extLst>
              <a:ext uri="{FF2B5EF4-FFF2-40B4-BE49-F238E27FC236}">
                <a16:creationId xmlns:a16="http://schemas.microsoft.com/office/drawing/2014/main" id="{2AC962E0-7C89-8BF9-6916-3CE83A53F4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46" r="32871" b="-1"/>
          <a:stretch/>
        </p:blipFill>
        <p:spPr>
          <a:xfrm>
            <a:off x="3851920" y="-18204"/>
            <a:ext cx="5406558" cy="6858000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A6293515-30C3-2EB4-AFCD-730E14684D5C}"/>
              </a:ext>
            </a:extLst>
          </p:cNvPr>
          <p:cNvSpPr txBox="1">
            <a:spLocks/>
          </p:cNvSpPr>
          <p:nvPr/>
        </p:nvSpPr>
        <p:spPr>
          <a:xfrm>
            <a:off x="165602" y="476672"/>
            <a:ext cx="3964086" cy="7858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cap="none" spc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>
              <a:lnSpc>
                <a:spcPts val="6000"/>
              </a:lnSpc>
            </a:pPr>
            <a:r>
              <a:rPr lang="it-IT" sz="6000" dirty="0">
                <a:ln w="11430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Il </a:t>
            </a:r>
          </a:p>
          <a:p>
            <a:pPr algn="l">
              <a:lnSpc>
                <a:spcPts val="6000"/>
              </a:lnSpc>
            </a:pPr>
            <a:r>
              <a:rPr lang="it-IT" sz="6000" dirty="0">
                <a:ln w="11430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perché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1E3EDC8-04D6-E11E-052B-68933AA833B9}"/>
              </a:ext>
            </a:extLst>
          </p:cNvPr>
          <p:cNvGrpSpPr/>
          <p:nvPr/>
        </p:nvGrpSpPr>
        <p:grpSpPr>
          <a:xfrm>
            <a:off x="5816824" y="2191613"/>
            <a:ext cx="3291840" cy="2099070"/>
            <a:chOff x="-209705" y="2818986"/>
            <a:chExt cx="11203594" cy="1369093"/>
          </a:xfrm>
        </p:grpSpPr>
        <p:sp>
          <p:nvSpPr>
            <p:cNvPr id="11" name="Callout: freccia in su 10">
              <a:extLst>
                <a:ext uri="{FF2B5EF4-FFF2-40B4-BE49-F238E27FC236}">
                  <a16:creationId xmlns:a16="http://schemas.microsoft.com/office/drawing/2014/main" id="{6DC1C19E-B2AA-B397-4908-1E0640D48F6C}"/>
                </a:ext>
              </a:extLst>
            </p:cNvPr>
            <p:cNvSpPr/>
            <p:nvPr/>
          </p:nvSpPr>
          <p:spPr>
            <a:xfrm rot="10800000">
              <a:off x="1" y="2818986"/>
              <a:ext cx="10515600" cy="1369093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sz="1600"/>
            </a:p>
          </p:txBody>
        </p:sp>
        <p:sp>
          <p:nvSpPr>
            <p:cNvPr id="13" name="Callout: freccia in su 4">
              <a:extLst>
                <a:ext uri="{FF2B5EF4-FFF2-40B4-BE49-F238E27FC236}">
                  <a16:creationId xmlns:a16="http://schemas.microsoft.com/office/drawing/2014/main" id="{4108C41E-481E-6DE9-0E15-11292B2B0954}"/>
                </a:ext>
              </a:extLst>
            </p:cNvPr>
            <p:cNvSpPr txBox="1"/>
            <p:nvPr/>
          </p:nvSpPr>
          <p:spPr>
            <a:xfrm>
              <a:off x="-209705" y="2854076"/>
              <a:ext cx="11203594" cy="925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buNone/>
              </a:pPr>
              <a:r>
                <a:rPr lang="it-IT" sz="1300" kern="1200" dirty="0">
                  <a:latin typeface="Century Gothic" panose="020B0502020202020204" pitchFamily="34" charset="0"/>
                </a:rPr>
                <a:t>I tempi di reazione mentre si usa un dispositivo alla guida </a:t>
              </a:r>
            </a:p>
            <a:p>
              <a:pPr marL="0" lvl="0" indent="0" algn="ctr" defTabSz="889000">
                <a:spcBef>
                  <a:spcPct val="0"/>
                </a:spcBef>
                <a:buNone/>
              </a:pPr>
              <a:r>
                <a:rPr lang="it-IT" sz="1300" kern="1200" dirty="0">
                  <a:latin typeface="Century Gothic" panose="020B0502020202020204" pitchFamily="34" charset="0"/>
                </a:rPr>
                <a:t>si riducono del 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000" b="1" kern="1200" dirty="0">
                  <a:latin typeface="Century Gothic" panose="020B0502020202020204" pitchFamily="34" charset="0"/>
                </a:rPr>
                <a:t>50%</a:t>
              </a:r>
              <a:endParaRPr lang="en-US" sz="3000" b="1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0296B25-6D76-B7A7-0916-05040951D904}"/>
              </a:ext>
            </a:extLst>
          </p:cNvPr>
          <p:cNvGrpSpPr/>
          <p:nvPr/>
        </p:nvGrpSpPr>
        <p:grpSpPr>
          <a:xfrm>
            <a:off x="5878440" y="4242885"/>
            <a:ext cx="3120762" cy="1573219"/>
            <a:chOff x="-1276" y="4460785"/>
            <a:chExt cx="10679330" cy="989515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33BBE24B-8EE1-75C4-C5BF-9FEA1644CB55}"/>
                </a:ext>
              </a:extLst>
            </p:cNvPr>
            <p:cNvSpPr/>
            <p:nvPr/>
          </p:nvSpPr>
          <p:spPr>
            <a:xfrm>
              <a:off x="-1276" y="4525404"/>
              <a:ext cx="10515600" cy="92489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91F63D41-DD3D-4976-53BF-1574CE55BD8C}"/>
                </a:ext>
              </a:extLst>
            </p:cNvPr>
            <p:cNvSpPr txBox="1"/>
            <p:nvPr/>
          </p:nvSpPr>
          <p:spPr>
            <a:xfrm>
              <a:off x="162454" y="4460785"/>
              <a:ext cx="10515600" cy="965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1300" kern="1200" dirty="0">
                <a:latin typeface="Century Gothic" panose="020B0502020202020204" pitchFamily="34" charset="0"/>
              </a:endParaRP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kern="1200" dirty="0">
                  <a:latin typeface="Century Gothic" panose="020B0502020202020204" pitchFamily="34" charset="0"/>
                </a:rPr>
                <a:t>La soglia di attenzione di chi sta usando un dispositivo elettronico è simile a chi guida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600" b="1" kern="1200" dirty="0">
                  <a:latin typeface="Century Gothic" panose="020B0502020202020204" pitchFamily="34" charset="0"/>
                </a:rPr>
                <a:t>in stato di ebrezza</a:t>
              </a:r>
              <a:r>
                <a:rPr lang="it-IT" sz="2600" kern="1200" dirty="0">
                  <a:latin typeface="Century Gothic" panose="020B0502020202020204" pitchFamily="34" charset="0"/>
                </a:rPr>
                <a:t>. </a:t>
              </a:r>
              <a:endParaRPr lang="en-US" sz="26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6440DF7C-8581-A588-FA23-3FC96B6D8778}"/>
              </a:ext>
            </a:extLst>
          </p:cNvPr>
          <p:cNvGrpSpPr/>
          <p:nvPr/>
        </p:nvGrpSpPr>
        <p:grpSpPr>
          <a:xfrm>
            <a:off x="175867" y="2132856"/>
            <a:ext cx="3452996" cy="3683247"/>
            <a:chOff x="-1516052" y="4096238"/>
            <a:chExt cx="10668205" cy="924896"/>
          </a:xfrm>
        </p:grpSpPr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D260CD35-BE3C-A427-6A27-0994C579EC0B}"/>
                </a:ext>
              </a:extLst>
            </p:cNvPr>
            <p:cNvSpPr/>
            <p:nvPr/>
          </p:nvSpPr>
          <p:spPr>
            <a:xfrm>
              <a:off x="-1516052" y="4096238"/>
              <a:ext cx="10515600" cy="92489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70923E5F-9EC3-1C39-1314-CA05791AA94C}"/>
                </a:ext>
              </a:extLst>
            </p:cNvPr>
            <p:cNvSpPr txBox="1"/>
            <p:nvPr/>
          </p:nvSpPr>
          <p:spPr>
            <a:xfrm>
              <a:off x="-1366660" y="4096238"/>
              <a:ext cx="10518813" cy="92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buNone/>
              </a:pPr>
              <a:r>
                <a:rPr lang="it-IT" sz="1500" kern="1200" dirty="0">
                  <a:latin typeface="Century Gothic" panose="020B0502020202020204" pitchFamily="34" charset="0"/>
                </a:rPr>
                <a:t>Consultare il telefono </a:t>
              </a:r>
            </a:p>
            <a:p>
              <a:pPr marL="0" lvl="0" indent="0" algn="ctr" defTabSz="889000">
                <a:spcBef>
                  <a:spcPct val="0"/>
                </a:spcBef>
                <a:buNone/>
              </a:pPr>
              <a:r>
                <a:rPr lang="it-IT" sz="1500" kern="1200" dirty="0">
                  <a:latin typeface="Century Gothic" panose="020B0502020202020204" pitchFamily="34" charset="0"/>
                </a:rPr>
                <a:t>per 10 secondi</a:t>
              </a:r>
            </a:p>
            <a:p>
              <a:pPr marL="0" lvl="0" indent="0" algn="ctr" defTabSz="889000">
                <a:spcBef>
                  <a:spcPct val="0"/>
                </a:spcBef>
                <a:buNone/>
              </a:pPr>
              <a:r>
                <a:rPr lang="it-IT" sz="1500" kern="1200" dirty="0">
                  <a:latin typeface="Century Gothic" panose="020B0502020202020204" pitchFamily="34" charset="0"/>
                </a:rPr>
                <a:t>a 100 km/h </a:t>
              </a:r>
            </a:p>
            <a:p>
              <a:pPr marL="0" lvl="0" indent="0" algn="ctr" defTabSz="889000">
                <a:spcBef>
                  <a:spcPct val="0"/>
                </a:spcBef>
                <a:buNone/>
              </a:pPr>
              <a:r>
                <a:rPr lang="it-IT" sz="1500" kern="1200" dirty="0">
                  <a:latin typeface="Century Gothic" panose="020B0502020202020204" pitchFamily="34" charset="0"/>
                </a:rPr>
                <a:t>equivale a percorrere</a:t>
              </a:r>
              <a:r>
                <a:rPr lang="it-IT" sz="1500" b="1" kern="1200" dirty="0">
                  <a:latin typeface="Century Gothic" panose="020B0502020202020204" pitchFamily="34" charset="0"/>
                </a:rPr>
                <a:t> </a:t>
              </a:r>
            </a:p>
            <a:p>
              <a:pPr marL="0" lvl="0" indent="0" algn="ctr" defTabSz="889000">
                <a:spcBef>
                  <a:spcPct val="0"/>
                </a:spcBef>
                <a:buNone/>
              </a:pPr>
              <a:endParaRPr lang="it-IT" b="1" kern="1200" dirty="0">
                <a:latin typeface="Century Gothic" panose="020B0502020202020204" pitchFamily="34" charset="0"/>
              </a:endParaRPr>
            </a:p>
            <a:p>
              <a:pPr marL="0" lvl="0" indent="0" algn="ctr" defTabSz="889000">
                <a:spcBef>
                  <a:spcPct val="0"/>
                </a:spcBef>
                <a:buNone/>
              </a:pPr>
              <a:r>
                <a:rPr lang="it-IT" sz="2400" b="1" kern="1200" dirty="0">
                  <a:latin typeface="Century Gothic" panose="020B0502020202020204" pitchFamily="34" charset="0"/>
                </a:rPr>
                <a:t>tre campi da calcio </a:t>
              </a:r>
            </a:p>
            <a:p>
              <a:pPr marL="0" lvl="0" indent="0" algn="ctr" defTabSz="889000">
                <a:spcBef>
                  <a:spcPct val="0"/>
                </a:spcBef>
                <a:buNone/>
              </a:pPr>
              <a:r>
                <a:rPr lang="it-IT" sz="3400" b="1" kern="1200" dirty="0">
                  <a:latin typeface="Century Gothic" panose="020B0502020202020204" pitchFamily="34" charset="0"/>
                </a:rPr>
                <a:t>con gli occhi </a:t>
              </a:r>
              <a:r>
                <a:rPr lang="it-IT" sz="4800" b="1" kern="1200" dirty="0">
                  <a:latin typeface="Century Gothic" panose="020B0502020202020204" pitchFamily="34" charset="0"/>
                </a:rPr>
                <a:t>bendati</a:t>
              </a:r>
              <a:r>
                <a:rPr lang="it-IT" sz="3600" b="1" kern="1200" dirty="0">
                  <a:latin typeface="Century Gothic" panose="020B0502020202020204" pitchFamily="34" charset="0"/>
                </a:rPr>
                <a:t> </a:t>
              </a:r>
              <a:endParaRPr lang="en-US" sz="3600" b="1" kern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58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F3728837-C617-8F55-19C8-7788053C0BF1}"/>
              </a:ext>
            </a:extLst>
          </p:cNvPr>
          <p:cNvSpPr txBox="1">
            <a:spLocks/>
          </p:cNvSpPr>
          <p:nvPr/>
        </p:nvSpPr>
        <p:spPr>
          <a:xfrm>
            <a:off x="-1908720" y="188640"/>
            <a:ext cx="8229600" cy="7858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cap="none" spc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it-IT" sz="6000" dirty="0">
                <a:ln w="11430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L’obiettivo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4A2D90B0-29C4-E0A3-B9A0-0E6D889C3DB5}"/>
              </a:ext>
            </a:extLst>
          </p:cNvPr>
          <p:cNvSpPr/>
          <p:nvPr/>
        </p:nvSpPr>
        <p:spPr>
          <a:xfrm>
            <a:off x="395529" y="1502228"/>
            <a:ext cx="3599916" cy="4610973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algn="ctr"/>
            <a:r>
              <a:rPr lang="it-IT" sz="4000" b="1" dirty="0">
                <a:latin typeface="Century Gothic" panose="020B0502020202020204" pitchFamily="34" charset="0"/>
              </a:rPr>
              <a:t>scoraggiare</a:t>
            </a:r>
            <a:r>
              <a:rPr lang="it-IT" sz="40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it-IT" dirty="0">
                <a:latin typeface="Century Gothic" panose="020B0502020202020204" pitchFamily="34" charset="0"/>
              </a:rPr>
              <a:t>l’uso dei dispositivi mobili alla guida attraverso un sistema di rilevamento del comportamento anomalo e registrazione dell’evento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1E7E26B0-C59A-C6C5-0824-1074A76FCFCE}"/>
              </a:ext>
            </a:extLst>
          </p:cNvPr>
          <p:cNvSpPr/>
          <p:nvPr/>
        </p:nvSpPr>
        <p:spPr>
          <a:xfrm>
            <a:off x="4264848" y="1502228"/>
            <a:ext cx="2088232" cy="1092628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algn="r"/>
            <a:endParaRPr lang="it-IT" dirty="0"/>
          </a:p>
          <a:p>
            <a:pPr algn="r"/>
            <a:r>
              <a:rPr lang="it-IT" dirty="0"/>
              <a:t>telefonate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8281B035-ED1B-AAC5-3C33-E9E79A1E27F8}"/>
              </a:ext>
            </a:extLst>
          </p:cNvPr>
          <p:cNvSpPr/>
          <p:nvPr/>
        </p:nvSpPr>
        <p:spPr>
          <a:xfrm>
            <a:off x="4932040" y="2723020"/>
            <a:ext cx="2088231" cy="1044337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algn="r"/>
            <a:endParaRPr lang="it-IT" dirty="0"/>
          </a:p>
          <a:p>
            <a:pPr algn="r"/>
            <a:r>
              <a:rPr lang="it-IT" dirty="0"/>
              <a:t>messaggi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A7F15DE0-6A64-C8E9-948D-EF2812415F30}"/>
              </a:ext>
            </a:extLst>
          </p:cNvPr>
          <p:cNvSpPr/>
          <p:nvPr/>
        </p:nvSpPr>
        <p:spPr>
          <a:xfrm>
            <a:off x="6423824" y="5095663"/>
            <a:ext cx="2125663" cy="1016696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algn="r"/>
            <a:endParaRPr lang="it-IT" dirty="0"/>
          </a:p>
          <a:p>
            <a:pPr algn="r"/>
            <a:r>
              <a:rPr lang="it-IT" dirty="0"/>
              <a:t>   Web e notizie</a:t>
            </a:r>
          </a:p>
        </p:txBody>
      </p:sp>
      <p:pic>
        <p:nvPicPr>
          <p:cNvPr id="23" name="Elemento grafico 22" descr="Cornetta con riempimento a tinta unita">
            <a:extLst>
              <a:ext uri="{FF2B5EF4-FFF2-40B4-BE49-F238E27FC236}">
                <a16:creationId xmlns:a16="http://schemas.microsoft.com/office/drawing/2014/main" id="{2F6BA573-BDE9-26F3-09AD-E5C84E066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4564" y="1591342"/>
            <a:ext cx="914400" cy="914400"/>
          </a:xfrm>
          <a:prstGeom prst="rect">
            <a:avLst/>
          </a:prstGeom>
        </p:spPr>
      </p:pic>
      <p:pic>
        <p:nvPicPr>
          <p:cNvPr id="25" name="Elemento grafico 24" descr="Fumetto con riempimento a tinta unita">
            <a:extLst>
              <a:ext uri="{FF2B5EF4-FFF2-40B4-BE49-F238E27FC236}">
                <a16:creationId xmlns:a16="http://schemas.microsoft.com/office/drawing/2014/main" id="{0E0DE9A9-0827-358D-FF3C-B441C7C75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2040" y="2852957"/>
            <a:ext cx="914400" cy="914400"/>
          </a:xfrm>
          <a:prstGeom prst="rect">
            <a:avLst/>
          </a:prstGeom>
        </p:spPr>
      </p:pic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BB09FCAF-384B-D2B9-9D55-0AA50831DA4E}"/>
              </a:ext>
            </a:extLst>
          </p:cNvPr>
          <p:cNvSpPr/>
          <p:nvPr/>
        </p:nvSpPr>
        <p:spPr>
          <a:xfrm>
            <a:off x="5656114" y="3895521"/>
            <a:ext cx="2088231" cy="1044337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algn="r"/>
            <a:endParaRPr lang="it-IT" dirty="0"/>
          </a:p>
          <a:p>
            <a:pPr algn="r"/>
            <a:r>
              <a:rPr lang="it-IT" dirty="0"/>
              <a:t>Foto/video</a:t>
            </a:r>
          </a:p>
        </p:txBody>
      </p:sp>
      <p:pic>
        <p:nvPicPr>
          <p:cNvPr id="31" name="Elemento grafico 30" descr="Fotocamera con riempimento a tinta unita">
            <a:extLst>
              <a:ext uri="{FF2B5EF4-FFF2-40B4-BE49-F238E27FC236}">
                <a16:creationId xmlns:a16="http://schemas.microsoft.com/office/drawing/2014/main" id="{5D61FB1E-0586-41C6-31A0-837CE5497A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56114" y="3943046"/>
            <a:ext cx="914400" cy="914400"/>
          </a:xfrm>
          <a:prstGeom prst="rect">
            <a:avLst/>
          </a:prstGeom>
        </p:spPr>
      </p:pic>
      <p:pic>
        <p:nvPicPr>
          <p:cNvPr id="32" name="Elemento grafico 31" descr="Giornale con riempimento a tinta unita">
            <a:extLst>
              <a:ext uri="{FF2B5EF4-FFF2-40B4-BE49-F238E27FC236}">
                <a16:creationId xmlns:a16="http://schemas.microsoft.com/office/drawing/2014/main" id="{570225AD-E576-8168-D441-ACFFC12898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53080" y="5150178"/>
            <a:ext cx="907666" cy="907666"/>
          </a:xfrm>
          <a:prstGeom prst="rect">
            <a:avLst/>
          </a:prstGeom>
        </p:spPr>
      </p:pic>
      <p:pic>
        <p:nvPicPr>
          <p:cNvPr id="34" name="Elemento grafico 33" descr="Smartphone con riempimento a tinta unita">
            <a:extLst>
              <a:ext uri="{FF2B5EF4-FFF2-40B4-BE49-F238E27FC236}">
                <a16:creationId xmlns:a16="http://schemas.microsoft.com/office/drawing/2014/main" id="{BFA404DB-5B5B-603D-466B-D040DFDFCC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42910" y="4176627"/>
            <a:ext cx="1361637" cy="1361637"/>
          </a:xfrm>
          <a:prstGeom prst="rect">
            <a:avLst/>
          </a:prstGeom>
        </p:spPr>
      </p:pic>
      <p:pic>
        <p:nvPicPr>
          <p:cNvPr id="38" name="Elemento grafico 37" descr="Segnale di divieto con riempimento a tinta unita">
            <a:extLst>
              <a:ext uri="{FF2B5EF4-FFF2-40B4-BE49-F238E27FC236}">
                <a16:creationId xmlns:a16="http://schemas.microsoft.com/office/drawing/2014/main" id="{E403FA06-CE5E-66DB-78FA-2EAE6AA345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4317" y="3348034"/>
            <a:ext cx="3018824" cy="301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17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F3728837-C617-8F55-19C8-7788053C0BF1}"/>
              </a:ext>
            </a:extLst>
          </p:cNvPr>
          <p:cNvSpPr txBox="1">
            <a:spLocks/>
          </p:cNvSpPr>
          <p:nvPr/>
        </p:nvSpPr>
        <p:spPr>
          <a:xfrm>
            <a:off x="-2484784" y="108732"/>
            <a:ext cx="8229600" cy="7858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cap="none" spc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it-IT" sz="6000" dirty="0">
                <a:ln w="11430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Come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4A2D90B0-29C4-E0A3-B9A0-0E6D889C3DB5}"/>
              </a:ext>
            </a:extLst>
          </p:cNvPr>
          <p:cNvSpPr/>
          <p:nvPr/>
        </p:nvSpPr>
        <p:spPr>
          <a:xfrm>
            <a:off x="400821" y="1092959"/>
            <a:ext cx="3999036" cy="5472608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algn="ctr"/>
            <a:r>
              <a:rPr lang="it-IT" sz="4000" b="1" dirty="0">
                <a:latin typeface="Century Gothic" panose="020B0502020202020204" pitchFamily="34" charset="0"/>
              </a:rPr>
              <a:t>SPEye</a:t>
            </a:r>
            <a:r>
              <a:rPr lang="it-IT" sz="40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it-IT" dirty="0">
                <a:latin typeface="Century Gothic" panose="020B0502020202020204" pitchFamily="34" charset="0"/>
              </a:rPr>
              <a:t>Monitora il comportamento della persona alla guida riconoscendo l’uso improprio di un dispositivo mobile</a:t>
            </a: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endParaRPr lang="it-IT" dirty="0"/>
          </a:p>
          <a:p>
            <a:endParaRPr lang="it-IT" dirty="0"/>
          </a:p>
          <a:p>
            <a:pPr algn="ctr"/>
            <a:r>
              <a:rPr lang="it-IT" sz="1600" dirty="0"/>
              <a:t>Riconoscimento di immagini tramite visione </a:t>
            </a:r>
            <a:r>
              <a:rPr lang="it-IT" sz="1600" b="0" i="0" dirty="0"/>
              <a:t>artificiale con una rete neurale a doppia convoluzione</a:t>
            </a:r>
          </a:p>
          <a:p>
            <a:endParaRPr lang="it-IT" sz="1600" b="0" i="0" dirty="0"/>
          </a:p>
          <a:p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pPr algn="ctr"/>
            <a:r>
              <a:rPr lang="it-IT" sz="1600" b="0" i="0" dirty="0"/>
              <a:t>Agevolazione nello scambio di informazioni tramite </a:t>
            </a:r>
            <a:r>
              <a:rPr lang="it-IT" sz="1600" b="0" i="0" dirty="0" err="1"/>
              <a:t>SoC</a:t>
            </a:r>
            <a:r>
              <a:rPr lang="it-IT" sz="1600" b="0" i="0" dirty="0"/>
              <a:t> (system on chip), dispositivi a basso consumo e a basso costo</a:t>
            </a:r>
            <a:endParaRPr lang="en-US" sz="1600" dirty="0"/>
          </a:p>
          <a:p>
            <a:endParaRPr lang="en-US" dirty="0"/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1E7E26B0-C59A-C6C5-0824-1074A76FCFCE}"/>
              </a:ext>
            </a:extLst>
          </p:cNvPr>
          <p:cNvSpPr/>
          <p:nvPr/>
        </p:nvSpPr>
        <p:spPr>
          <a:xfrm>
            <a:off x="5508104" y="1190337"/>
            <a:ext cx="2088232" cy="1092628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algn="r"/>
            <a:endParaRPr lang="it-IT" dirty="0"/>
          </a:p>
          <a:p>
            <a:pPr algn="r"/>
            <a:r>
              <a:rPr lang="it-IT" dirty="0"/>
              <a:t>monitora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8281B035-ED1B-AAC5-3C33-E9E79A1E27F8}"/>
              </a:ext>
            </a:extLst>
          </p:cNvPr>
          <p:cNvSpPr/>
          <p:nvPr/>
        </p:nvSpPr>
        <p:spPr>
          <a:xfrm>
            <a:off x="5497303" y="2711741"/>
            <a:ext cx="2088231" cy="1044337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algn="r"/>
            <a:endParaRPr lang="it-IT" dirty="0"/>
          </a:p>
          <a:p>
            <a:pPr algn="r"/>
            <a:r>
              <a:rPr lang="it-IT" dirty="0"/>
              <a:t>riconosce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A7F15DE0-6A64-C8E9-948D-EF2812415F30}"/>
              </a:ext>
            </a:extLst>
          </p:cNvPr>
          <p:cNvSpPr/>
          <p:nvPr/>
        </p:nvSpPr>
        <p:spPr>
          <a:xfrm>
            <a:off x="5470672" y="5548871"/>
            <a:ext cx="2125663" cy="1016696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algn="r"/>
            <a:endParaRPr lang="it-IT" dirty="0"/>
          </a:p>
          <a:p>
            <a:pPr algn="r"/>
            <a:r>
              <a:rPr lang="it-IT" dirty="0"/>
              <a:t>  tutela privacy</a:t>
            </a: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BB09FCAF-384B-D2B9-9D55-0AA50831DA4E}"/>
              </a:ext>
            </a:extLst>
          </p:cNvPr>
          <p:cNvSpPr/>
          <p:nvPr/>
        </p:nvSpPr>
        <p:spPr>
          <a:xfrm>
            <a:off x="5470672" y="4139184"/>
            <a:ext cx="2088231" cy="1044337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algn="r"/>
            <a:endParaRPr lang="it-IT" dirty="0"/>
          </a:p>
          <a:p>
            <a:pPr algn="r"/>
            <a:r>
              <a:rPr lang="it-IT" dirty="0"/>
              <a:t>registra</a:t>
            </a:r>
          </a:p>
        </p:txBody>
      </p:sp>
      <p:pic>
        <p:nvPicPr>
          <p:cNvPr id="31" name="Elemento grafico 30" descr="Fotocamera con riempimento a tinta unita">
            <a:extLst>
              <a:ext uri="{FF2B5EF4-FFF2-40B4-BE49-F238E27FC236}">
                <a16:creationId xmlns:a16="http://schemas.microsoft.com/office/drawing/2014/main" id="{5D61FB1E-0586-41C6-31A0-837CE5497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4497" y="4110714"/>
            <a:ext cx="671151" cy="671151"/>
          </a:xfrm>
          <a:prstGeom prst="rect">
            <a:avLst/>
          </a:prstGeom>
        </p:spPr>
      </p:pic>
      <p:pic>
        <p:nvPicPr>
          <p:cNvPr id="3" name="Elemento grafico 2" descr="Occhio con riempimento a tinta unita">
            <a:extLst>
              <a:ext uri="{FF2B5EF4-FFF2-40B4-BE49-F238E27FC236}">
                <a16:creationId xmlns:a16="http://schemas.microsoft.com/office/drawing/2014/main" id="{95023CC3-7B6B-039E-2D50-026C5D9DC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7820" y="1222905"/>
            <a:ext cx="914400" cy="914400"/>
          </a:xfrm>
          <a:prstGeom prst="rect">
            <a:avLst/>
          </a:prstGeom>
        </p:spPr>
      </p:pic>
      <p:pic>
        <p:nvPicPr>
          <p:cNvPr id="12" name="Elemento grafico 11" descr="Mano aperta con riempimento a tinta unita">
            <a:extLst>
              <a:ext uri="{FF2B5EF4-FFF2-40B4-BE49-F238E27FC236}">
                <a16:creationId xmlns:a16="http://schemas.microsoft.com/office/drawing/2014/main" id="{973EA23D-9D71-C328-F71C-5325C97A7F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34920" y="3111947"/>
            <a:ext cx="914400" cy="914400"/>
          </a:xfrm>
          <a:prstGeom prst="rect">
            <a:avLst/>
          </a:prstGeom>
        </p:spPr>
      </p:pic>
      <p:pic>
        <p:nvPicPr>
          <p:cNvPr id="13" name="Elemento grafico 12" descr="Smartphone con riempimento a tinta unita">
            <a:extLst>
              <a:ext uri="{FF2B5EF4-FFF2-40B4-BE49-F238E27FC236}">
                <a16:creationId xmlns:a16="http://schemas.microsoft.com/office/drawing/2014/main" id="{5A53CD6E-CEE3-7805-E8BB-13AB5C8C48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86376" y="2772850"/>
            <a:ext cx="678195" cy="678195"/>
          </a:xfrm>
          <a:prstGeom prst="rect">
            <a:avLst/>
          </a:prstGeom>
        </p:spPr>
      </p:pic>
      <p:pic>
        <p:nvPicPr>
          <p:cNvPr id="15" name="Elemento grafico 14" descr="Disco con riempimento a tinta unita">
            <a:extLst>
              <a:ext uri="{FF2B5EF4-FFF2-40B4-BE49-F238E27FC236}">
                <a16:creationId xmlns:a16="http://schemas.microsoft.com/office/drawing/2014/main" id="{2E6C58D6-B395-6D30-1980-916087847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17335" y="4512370"/>
            <a:ext cx="671151" cy="671151"/>
          </a:xfrm>
          <a:prstGeom prst="rect">
            <a:avLst/>
          </a:prstGeom>
        </p:spPr>
      </p:pic>
      <p:pic>
        <p:nvPicPr>
          <p:cNvPr id="17" name="Elemento grafico 16" descr="Scudo con riempimento a tinta unita">
            <a:extLst>
              <a:ext uri="{FF2B5EF4-FFF2-40B4-BE49-F238E27FC236}">
                <a16:creationId xmlns:a16="http://schemas.microsoft.com/office/drawing/2014/main" id="{8367257E-C02A-59F1-6779-58251EFEA2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70672" y="5635095"/>
            <a:ext cx="797944" cy="797944"/>
          </a:xfrm>
          <a:prstGeom prst="rect">
            <a:avLst/>
          </a:prstGeom>
        </p:spPr>
      </p:pic>
      <p:pic>
        <p:nvPicPr>
          <p:cNvPr id="20" name="Elemento grafico 19" descr="Processore contorno">
            <a:extLst>
              <a:ext uri="{FF2B5EF4-FFF2-40B4-BE49-F238E27FC236}">
                <a16:creationId xmlns:a16="http://schemas.microsoft.com/office/drawing/2014/main" id="{B31A2BC6-BA4B-AF2C-EFEA-CFA15993A1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37846" y="4604282"/>
            <a:ext cx="914400" cy="914400"/>
          </a:xfrm>
          <a:prstGeom prst="rect">
            <a:avLst/>
          </a:prstGeom>
        </p:spPr>
      </p:pic>
      <p:pic>
        <p:nvPicPr>
          <p:cNvPr id="22" name="Elemento grafico 21" descr="Testa con ingranaggi con riempimento a tinta unita">
            <a:extLst>
              <a:ext uri="{FF2B5EF4-FFF2-40B4-BE49-F238E27FC236}">
                <a16:creationId xmlns:a16="http://schemas.microsoft.com/office/drawing/2014/main" id="{3FCC5757-BD87-542B-9F53-F0100DB23C5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75930" y="3028737"/>
            <a:ext cx="800526" cy="80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5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Primo piano di circuito stampato">
            <a:extLst>
              <a:ext uri="{FF2B5EF4-FFF2-40B4-BE49-F238E27FC236}">
                <a16:creationId xmlns:a16="http://schemas.microsoft.com/office/drawing/2014/main" id="{41E5B67C-A90E-10BF-C5B9-44E743692A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" r="-1" b="10378"/>
          <a:stretch/>
        </p:blipFill>
        <p:spPr>
          <a:xfrm>
            <a:off x="-14424" y="13571"/>
            <a:ext cx="9141714" cy="436510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FEAA99E-ADB5-AFE0-2A5C-D810859B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07" y="1268760"/>
            <a:ext cx="7898586" cy="1657891"/>
          </a:xfrm>
        </p:spPr>
        <p:txBody>
          <a:bodyPr anchor="b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it-IT" sz="5000" dirty="0">
                <a:ln w="11430">
                  <a:noFill/>
                </a:ln>
                <a:solidFill>
                  <a:srgbClr val="FF9900"/>
                </a:solidFill>
                <a:effectLst/>
                <a:latin typeface="Century Gothic" panose="020B0502020202020204" pitchFamily="34" charset="0"/>
              </a:rPr>
              <a:t>Tipologia di dispositivo</a:t>
            </a:r>
          </a:p>
        </p:txBody>
      </p:sp>
      <p:graphicFrame>
        <p:nvGraphicFramePr>
          <p:cNvPr id="25" name="Segnaposto contenuto 2">
            <a:extLst>
              <a:ext uri="{FF2B5EF4-FFF2-40B4-BE49-F238E27FC236}">
                <a16:creationId xmlns:a16="http://schemas.microsoft.com/office/drawing/2014/main" id="{3A1FF5A7-483F-40EE-8322-513EDD9CAA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352448"/>
              </p:ext>
            </p:extLst>
          </p:nvPr>
        </p:nvGraphicFramePr>
        <p:xfrm>
          <a:off x="1494497" y="3068522"/>
          <a:ext cx="6141024" cy="238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6978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B690A4-9526-0D35-092F-3ED8D405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4584" y="-99392"/>
            <a:ext cx="8428760" cy="1127028"/>
          </a:xfrm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it-IT" sz="4000" dirty="0">
                <a:ln w="11430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Rispetto</a:t>
            </a:r>
            <a:r>
              <a:rPr lang="it-IT" sz="4000" b="0" dirty="0">
                <a:ln w="11430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it-IT" sz="4000" dirty="0">
                <a:ln w="11430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della privacy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38BFF8-730A-1B3F-FE43-428D82AC2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988" y="1556792"/>
            <a:ext cx="3384375" cy="4608512"/>
          </a:xfrm>
        </p:spPr>
        <p:txBody>
          <a:bodyPr anchor="t">
            <a:noAutofit/>
          </a:bodyPr>
          <a:lstStyle/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800" b="1" dirty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Trattamento dati personali : rispetto del regolamento n. 2016/679 (GDPR) e del </a:t>
            </a:r>
            <a:r>
              <a:rPr lang="it-IT" sz="1800" b="1" dirty="0" err="1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D.lgs</a:t>
            </a:r>
            <a:r>
              <a:rPr lang="it-IT" sz="1800" b="1" dirty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196/2003</a:t>
            </a: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sz="1800" b="1" dirty="0">
              <a:ln>
                <a:noFill/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800" b="1" dirty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Trattamento dati sensibili (dati biometrici )  : rispetto normativa precedente e del regolamento europeo AI ACT</a:t>
            </a: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sz="1800" b="1" dirty="0">
              <a:ln>
                <a:noFill/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800" b="1" dirty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Possibilità di anonimizzazione dei dati</a:t>
            </a:r>
          </a:p>
        </p:txBody>
      </p:sp>
      <p:pic>
        <p:nvPicPr>
          <p:cNvPr id="21" name="Picture 20" descr="Lucchetto trasparente">
            <a:extLst>
              <a:ext uri="{FF2B5EF4-FFF2-40B4-BE49-F238E27FC236}">
                <a16:creationId xmlns:a16="http://schemas.microsoft.com/office/drawing/2014/main" id="{9BE369C6-A1E9-E9B7-9CC5-B72F9A935E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5" b="3"/>
          <a:stretch/>
        </p:blipFill>
        <p:spPr>
          <a:xfrm>
            <a:off x="4211960" y="2204864"/>
            <a:ext cx="4376202" cy="32518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249863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1ACE0B-D28E-E3A9-A296-E0A0F83EA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7886700" cy="99417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it-IT" sz="4400" b="1" dirty="0">
                <a:ln w="11430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it-IT" sz="4400" dirty="0">
                <a:ln w="11430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4400" dirty="0">
                <a:ln w="11430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Vantaggi derivanti da SPEye </a:t>
            </a:r>
            <a:br>
              <a:rPr lang="it-IT" sz="4400" dirty="0">
                <a:ln w="11430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it-IT" sz="4400" dirty="0">
              <a:ln w="11430">
                <a:noFill/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05F247C1-8ED2-2657-D05D-0D3CDD8497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594398"/>
              </p:ext>
            </p:extLst>
          </p:nvPr>
        </p:nvGraphicFramePr>
        <p:xfrm>
          <a:off x="320589" y="2420888"/>
          <a:ext cx="8502821" cy="4055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03211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ACurrentWords xmlns="7851d254-ce09-43b6-8d90-072588e7901c" xsi:nil="true"/>
    <DSATActionTaken xmlns="7851d254-ce09-43b6-8d90-072588e7901c" xsi:nil="true"/>
    <NumericId xmlns="7851d254-ce09-43b6-8d90-072588e7901c" xsi:nil="true"/>
    <OOCacheId xmlns="7851d254-ce09-43b6-8d90-072588e7901c">c76065d1-226e-4b72-ab5b-9addb458cead</OOCacheId>
    <OutputCachingOn xmlns="7851d254-ce09-43b6-8d90-072588e7901c">false</OutputCachingOn>
    <ClipArtFilename xmlns="7851d254-ce09-43b6-8d90-072588e7901c" xsi:nil="true"/>
    <ApprovalStatus xmlns="7851d254-ce09-43b6-8d90-072588e7901c">ApprovedAutomatic</ApprovalStatus>
    <EditorialTags xmlns="7851d254-ce09-43b6-8d90-072588e7901c" xsi:nil="true"/>
    <Milestone xmlns="7851d254-ce09-43b6-8d90-072588e7901c" xsi:nil="true"/>
    <PublishStatusLookup xmlns="7851d254-ce09-43b6-8d90-072588e7901c">
      <Value>273182</Value>
      <Value>396547</Value>
    </PublishStatusLookup>
    <OriginAsset xmlns="7851d254-ce09-43b6-8d90-072588e7901c" xsi:nil="true"/>
    <OriginalSourceMarket xmlns="7851d254-ce09-43b6-8d90-072588e7901c" xsi:nil="true"/>
    <TrustLevel xmlns="7851d254-ce09-43b6-8d90-072588e7901c">2 Community Trusted</TrustLevel>
    <AssetId xmlns="7851d254-ce09-43b6-8d90-072588e7901c">TP101981387</AssetId>
    <AssetType xmlns="7851d254-ce09-43b6-8d90-072588e7901c" xsi:nil="true"/>
    <TPFriendlyName xmlns="7851d254-ce09-43b6-8d90-072588e7901c" xsi:nil="true"/>
    <IntlLangReview xmlns="7851d254-ce09-43b6-8d90-072588e7901c" xsi:nil="true"/>
    <PlannedPubDate xmlns="7851d254-ce09-43b6-8d90-072588e7901c" xsi:nil="true"/>
    <APDescription xmlns="7851d254-ce09-43b6-8d90-072588e7901c" xsi:nil="true"/>
    <IntlLangReviewer xmlns="7851d254-ce09-43b6-8d90-072588e7901c" xsi:nil="true"/>
    <IntlLocPriority xmlns="7851d254-ce09-43b6-8d90-072588e7901c" xsi:nil="true"/>
    <UAProjectedTotalWords xmlns="7851d254-ce09-43b6-8d90-072588e7901c" xsi:nil="true"/>
    <ApprovalLog xmlns="7851d254-ce09-43b6-8d90-072588e7901c" xsi:nil="true"/>
    <FriendlyTitle xmlns="7851d254-ce09-43b6-8d90-072588e7901c" xsi:nil="true"/>
    <LastHandOff xmlns="7851d254-ce09-43b6-8d90-072588e7901c" xsi:nil="true"/>
    <ContentItem xmlns="7851d254-ce09-43b6-8d90-072588e7901c" xsi:nil="true"/>
    <IsDeleted xmlns="7851d254-ce09-43b6-8d90-072588e7901c">false</IsDeleted>
    <EditorialStatus xmlns="7851d254-ce09-43b6-8d90-072588e7901c">Complete</EditorialStatus>
    <Markets xmlns="7851d254-ce09-43b6-8d90-072588e7901c">
      <Value>2</Value>
    </Markets>
    <ShowIn xmlns="7851d254-ce09-43b6-8d90-072588e7901c">Show everywhere</ShowIn>
    <ThumbnailAssetId xmlns="7851d254-ce09-43b6-8d90-072588e7901c" xsi:nil="true"/>
    <UALocComments xmlns="7851d254-ce09-43b6-8d90-072588e7901c" xsi:nil="true"/>
    <UALocRecommendation xmlns="7851d254-ce09-43b6-8d90-072588e7901c">Localize</UALocRecommendation>
    <CSXHash xmlns="7851d254-ce09-43b6-8d90-072588e7901c">aHPUVfU4f2OmIqZ0CmCe0TuLNSQXJJitZQOiiEXXNpM=</CSXHash>
    <Manager xmlns="7851d254-ce09-43b6-8d90-072588e7901c" xsi:nil="true"/>
    <ParentAssetId xmlns="7851d254-ce09-43b6-8d90-072588e7901c">TC101981388</ParentAssetId>
    <TemplateStatus xmlns="7851d254-ce09-43b6-8d90-072588e7901c" xsi:nil="true"/>
    <APAuthor xmlns="7851d254-ce09-43b6-8d90-072588e7901c">
      <UserInfo>
        <DisplayName/>
        <AccountId>580</AccountId>
        <AccountType/>
      </UserInfo>
    </APAuthor>
    <OpenTemplate xmlns="7851d254-ce09-43b6-8d90-072588e7901c">true</OpenTemplate>
    <CrawlForDependencies xmlns="7851d254-ce09-43b6-8d90-072588e7901c">false</CrawlForDependencies>
    <LastPublishResultLookup xmlns="7851d254-ce09-43b6-8d90-072588e7901c" xsi:nil="true"/>
    <LegacyData xmlns="7851d254-ce09-43b6-8d90-072588e7901c" xsi:nil="true"/>
    <TPNamespace xmlns="7851d254-ce09-43b6-8d90-072588e7901c" xsi:nil="true"/>
    <SourceTitle xmlns="7851d254-ce09-43b6-8d90-072588e7901c" xsi:nil="true"/>
    <TPAppVersion xmlns="7851d254-ce09-43b6-8d90-072588e7901c" xsi:nil="true"/>
    <AcquiredFrom xmlns="7851d254-ce09-43b6-8d90-072588e7901c" xsi:nil="true"/>
    <IsSearchable xmlns="7851d254-ce09-43b6-8d90-072588e7901c">false</IsSearchable>
    <Downloads xmlns="7851d254-ce09-43b6-8d90-072588e7901c">0</Downloads>
    <TPApplication xmlns="7851d254-ce09-43b6-8d90-072588e7901c" xsi:nil="true"/>
    <TPClientViewer xmlns="7851d254-ce09-43b6-8d90-072588e7901c" xsi:nil="true"/>
    <TPInstallLocation xmlns="7851d254-ce09-43b6-8d90-072588e7901c" xsi:nil="true"/>
    <MachineTranslated xmlns="7851d254-ce09-43b6-8d90-072588e7901c">false</MachineTranslated>
    <SubmitterId xmlns="7851d254-ce09-43b6-8d90-072588e7901c">S-1-10-0-6-35757-842399744</SubmitterId>
    <TPCommandLine xmlns="7851d254-ce09-43b6-8d90-072588e7901c" xsi:nil="true"/>
    <CSXUpdate xmlns="7851d254-ce09-43b6-8d90-072588e7901c">false</CSXUpdate>
    <CSXSubmissionDate xmlns="7851d254-ce09-43b6-8d90-072588e7901c">2010-08-12T11:39:57+00:00</CSXSubmissionDate>
    <TPComponent xmlns="7851d254-ce09-43b6-8d90-072588e7901c" xsi:nil="true"/>
    <MarketSpecific xmlns="7851d254-ce09-43b6-8d90-072588e7901c" xsi:nil="true"/>
    <LastModifiedDateTime xmlns="7851d254-ce09-43b6-8d90-072588e7901c" xsi:nil="true"/>
    <TPLaunchHelpLinkType xmlns="7851d254-ce09-43b6-8d90-072588e7901c">Template</TPLaunchHelpLinkType>
    <Providers xmlns="7851d254-ce09-43b6-8d90-072588e7901c">PN101970717</Providers>
    <TimesCloned xmlns="7851d254-ce09-43b6-8d90-072588e7901c" xsi:nil="true"/>
    <UANotes xmlns="7851d254-ce09-43b6-8d90-072588e7901c" xsi:nil="true"/>
    <VoteCount xmlns="7851d254-ce09-43b6-8d90-072588e7901c" xsi:nil="true"/>
    <CSXSubmissionMarket xmlns="7851d254-ce09-43b6-8d90-072588e7901c">2</CSXSubmissionMarket>
    <HandoffToMSDN xmlns="7851d254-ce09-43b6-8d90-072588e7901c" xsi:nil="true"/>
    <AssetExpire xmlns="7851d254-ce09-43b6-8d90-072588e7901c">2100-01-01T00:00:00+00:00</AssetExpire>
    <IntlLangReviewDate xmlns="7851d254-ce09-43b6-8d90-072588e7901c" xsi:nil="true"/>
    <DirectSourceMarket xmlns="7851d254-ce09-43b6-8d90-072588e7901c" xsi:nil="true"/>
    <APEditor xmlns="7851d254-ce09-43b6-8d90-072588e7901c">
      <UserInfo>
        <DisplayName/>
        <AccountId xsi:nil="true"/>
        <AccountType/>
      </UserInfo>
    </APEditor>
    <PrimaryImageGen xmlns="7851d254-ce09-43b6-8d90-072588e7901c">true</PrimaryImageGen>
    <PolicheckWords xmlns="7851d254-ce09-43b6-8d90-072588e7901c" xsi:nil="true"/>
    <Provider xmlns="7851d254-ce09-43b6-8d90-072588e7901c" xsi:nil="true"/>
    <AssetStart xmlns="7851d254-ce09-43b6-8d90-072588e7901c">2010-08-12T11:39:57+00:00</AssetStart>
    <BugNumber xmlns="7851d254-ce09-43b6-8d90-072588e7901c" xsi:nil="true"/>
    <TPExecutable xmlns="7851d254-ce09-43b6-8d90-072588e7901c" xsi:nil="true"/>
    <TPLaunchHelpLink xmlns="7851d254-ce09-43b6-8d90-072588e7901c" xsi:nil="true"/>
    <BusinessGroup xmlns="7851d254-ce09-43b6-8d90-072588e7901c" xsi:nil="true"/>
    <TemplateTemplateType xmlns="7851d254-ce09-43b6-8d90-072588e7901c">PowerPoint 12 Default</TemplateTemplateType>
    <PublishTargets xmlns="7851d254-ce09-43b6-8d90-072588e7901c">OfficeOnline</PublishTargets>
    <ArtSampleDocs xmlns="7851d254-ce09-43b6-8d90-072588e7901c" xsi:nil="true"/>
    <BlockPublish xmlns="7851d254-ce09-43b6-8d90-072588e7901c" xsi:nil="true"/>
    <CampaignTagsTaxHTField0 xmlns="7851d254-ce09-43b6-8d90-072588e7901c">
      <Terms xmlns="http://schemas.microsoft.com/office/infopath/2007/PartnerControls"/>
    </CampaignTagsTaxHTField0>
    <LocPublishedDependentAssetsLookup xmlns="7851d254-ce09-43b6-8d90-072588e7901c" xsi:nil="true"/>
    <LocOverallLocStatusLookup xmlns="7851d254-ce09-43b6-8d90-072588e7901c" xsi:nil="true"/>
    <InternalTagsTaxHTField0 xmlns="7851d254-ce09-43b6-8d90-072588e7901c">
      <Terms xmlns="http://schemas.microsoft.com/office/infopath/2007/PartnerControls"/>
    </InternalTagsTaxHTField0>
    <LocComments xmlns="7851d254-ce09-43b6-8d90-072588e7901c" xsi:nil="true"/>
    <LocProcessedForMarketsLookup xmlns="7851d254-ce09-43b6-8d90-072588e7901c" xsi:nil="true"/>
    <ScenarioTagsTaxHTField0 xmlns="7851d254-ce09-43b6-8d90-072588e7901c">
      <Terms xmlns="http://schemas.microsoft.com/office/infopath/2007/PartnerControls"/>
    </ScenarioTagsTaxHTField0>
    <LocLastLocAttemptVersionTypeLookup xmlns="7851d254-ce09-43b6-8d90-072588e7901c" xsi:nil="true"/>
    <LocOverallPublishStatusLookup xmlns="7851d254-ce09-43b6-8d90-072588e7901c" xsi:nil="true"/>
    <LocPublishedLinkedAssetsLookup xmlns="7851d254-ce09-43b6-8d90-072588e7901c" xsi:nil="true"/>
    <TaxCatchAll xmlns="7851d254-ce09-43b6-8d90-072588e7901c"/>
    <LocRecommendedHandoff xmlns="7851d254-ce09-43b6-8d90-072588e7901c" xsi:nil="true"/>
    <LocProcessedForHandoffsLookup xmlns="7851d254-ce09-43b6-8d90-072588e7901c" xsi:nil="true"/>
    <LocOverallHandbackStatusLookup xmlns="7851d254-ce09-43b6-8d90-072588e7901c" xsi:nil="true"/>
    <LocNewPublishedVersionLookup xmlns="7851d254-ce09-43b6-8d90-072588e7901c" xsi:nil="true"/>
    <LocManualTestRequired xmlns="7851d254-ce09-43b6-8d90-072588e7901c" xsi:nil="true"/>
    <LocalizationTagsTaxHTField0 xmlns="7851d254-ce09-43b6-8d90-072588e7901c">
      <Terms xmlns="http://schemas.microsoft.com/office/infopath/2007/PartnerControls"/>
    </LocalizationTagsTaxHTField0>
    <LocLastLocAttemptVersionLookup xmlns="7851d254-ce09-43b6-8d90-072588e7901c">73</LocLastLocAttemptVersionLookup>
    <FeatureTagsTaxHTField0 xmlns="7851d254-ce09-43b6-8d90-072588e7901c">
      <Terms xmlns="http://schemas.microsoft.com/office/infopath/2007/PartnerControls"/>
    </FeatureTagsTaxHTField0>
    <LocOverallPreviewStatusLookup xmlns="7851d254-ce09-43b6-8d90-072588e7901c" xsi:nil="true"/>
    <RecommendationsModifier xmlns="7851d254-ce09-43b6-8d90-072588e7901c" xsi:nil="true"/>
    <OriginalRelease xmlns="7851d254-ce09-43b6-8d90-072588e7901c">14</OriginalRelease>
    <LocMarketGroupTiers2 xmlns="7851d254-ce09-43b6-8d90-072588e7901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B888328A8731147A9E2416CA6C7A65B0400DC6FA6ECFB23F54F9F45EE586A6D0A65" ma:contentTypeVersion="56" ma:contentTypeDescription="Create a new document." ma:contentTypeScope="" ma:versionID="c97688fe8962075e95d1f794ee1b82d8">
  <xsd:schema xmlns:xsd="http://www.w3.org/2001/XMLSchema" xmlns:xs="http://www.w3.org/2001/XMLSchema" xmlns:p="http://schemas.microsoft.com/office/2006/metadata/properties" xmlns:ns2="7851d254-ce09-43b6-8d90-072588e7901c" targetNamespace="http://schemas.microsoft.com/office/2006/metadata/properties" ma:root="true" ma:fieldsID="c225bda33905c745071d9d8b7e170627" ns2:_="">
    <xsd:import namespace="7851d254-ce09-43b6-8d90-072588e7901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1d254-ce09-43b6-8d90-072588e7901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9ebba19d-2be4-461d-87e9-c05e5ebbf568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C164E808-44FA-4F5F-91C3-AF5B09309907}" ma:internalName="CSXSubmissionMarket" ma:readOnly="false" ma:showField="MarketName" ma:web="7851d254-ce09-43b6-8d90-072588e7901c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0c66e03a-b58b-4d86-891b-8e445e1562f0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AD356C7F-0981-4C41-B229-50D503AAD5E8}" ma:internalName="InProjectListLookup" ma:readOnly="true" ma:showField="InProjectList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575b5594-eef4-4833-b257-601720e535bd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AD356C7F-0981-4C41-B229-50D503AAD5E8}" ma:internalName="LastCompleteVersionLookup" ma:readOnly="true" ma:showField="LastCompleteVersion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AD356C7F-0981-4C41-B229-50D503AAD5E8}" ma:internalName="LastPreviewErrorLookup" ma:readOnly="true" ma:showField="LastPreviewError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AD356C7F-0981-4C41-B229-50D503AAD5E8}" ma:internalName="LastPreviewResultLookup" ma:readOnly="true" ma:showField="LastPreviewResult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AD356C7F-0981-4C41-B229-50D503AAD5E8}" ma:internalName="LastPreviewAttemptDateLookup" ma:readOnly="true" ma:showField="LastPreviewAttemptDate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AD356C7F-0981-4C41-B229-50D503AAD5E8}" ma:internalName="LastPreviewedByLookup" ma:readOnly="true" ma:showField="LastPreviewedBy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AD356C7F-0981-4C41-B229-50D503AAD5E8}" ma:internalName="LastPreviewTimeLookup" ma:readOnly="true" ma:showField="LastPreviewTime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AD356C7F-0981-4C41-B229-50D503AAD5E8}" ma:internalName="LastPreviewVersionLookup" ma:readOnly="true" ma:showField="LastPreviewVersion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AD356C7F-0981-4C41-B229-50D503AAD5E8}" ma:internalName="LastPublishErrorLookup" ma:readOnly="true" ma:showField="LastPublishError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AD356C7F-0981-4C41-B229-50D503AAD5E8}" ma:internalName="LastPublishResultLookup" ma:readOnly="true" ma:showField="LastPublishResult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AD356C7F-0981-4C41-B229-50D503AAD5E8}" ma:internalName="LastPublishAttemptDateLookup" ma:readOnly="true" ma:showField="LastPublishAttemptDate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AD356C7F-0981-4C41-B229-50D503AAD5E8}" ma:internalName="LastPublishedByLookup" ma:readOnly="true" ma:showField="LastPublishedBy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AD356C7F-0981-4C41-B229-50D503AAD5E8}" ma:internalName="LastPublishTimeLookup" ma:readOnly="true" ma:showField="LastPublishTime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AD356C7F-0981-4C41-B229-50D503AAD5E8}" ma:internalName="LastPublishVersionLookup" ma:readOnly="true" ma:showField="LastPublishVersion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17F96094-CC23-4712-BE97-DE1DD51648A2}" ma:internalName="LocLastLocAttemptVersionLookup" ma:readOnly="false" ma:showField="LastLocAttemptVersion" ma:web="7851d254-ce09-43b6-8d90-072588e7901c">
      <xsd:simpleType>
        <xsd:restriction base="dms:Lookup"/>
      </xsd:simpleType>
    </xsd:element>
    <xsd:element name="LocLastLocAttemptVersionTypeLookup" ma:index="71" nillable="true" ma:displayName="Loc Last Loc Attempt Version Type" ma:default="" ma:list="{17F96094-CC23-4712-BE97-DE1DD51648A2}" ma:internalName="LocLastLocAttemptVersionTypeLookup" ma:readOnly="true" ma:showField="LastLocAttemptVersionType" ma:web="7851d254-ce09-43b6-8d90-072588e7901c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17F96094-CC23-4712-BE97-DE1DD51648A2}" ma:internalName="LocNewPublishedVersionLookup" ma:readOnly="true" ma:showField="NewPublishedVersion" ma:web="7851d254-ce09-43b6-8d90-072588e7901c">
      <xsd:simpleType>
        <xsd:restriction base="dms:Lookup"/>
      </xsd:simpleType>
    </xsd:element>
    <xsd:element name="LocOverallHandbackStatusLookup" ma:index="75" nillable="true" ma:displayName="Loc Overall Handback Status" ma:default="" ma:list="{17F96094-CC23-4712-BE97-DE1DD51648A2}" ma:internalName="LocOverallHandbackStatusLookup" ma:readOnly="true" ma:showField="OverallHandbackStatus" ma:web="7851d254-ce09-43b6-8d90-072588e7901c">
      <xsd:simpleType>
        <xsd:restriction base="dms:Lookup"/>
      </xsd:simpleType>
    </xsd:element>
    <xsd:element name="LocOverallLocStatusLookup" ma:index="76" nillable="true" ma:displayName="Loc Overall Localize Status" ma:default="" ma:list="{17F96094-CC23-4712-BE97-DE1DD51648A2}" ma:internalName="LocOverallLocStatusLookup" ma:readOnly="true" ma:showField="OverallLocStatus" ma:web="7851d254-ce09-43b6-8d90-072588e7901c">
      <xsd:simpleType>
        <xsd:restriction base="dms:Lookup"/>
      </xsd:simpleType>
    </xsd:element>
    <xsd:element name="LocOverallPreviewStatusLookup" ma:index="77" nillable="true" ma:displayName="Loc Overall Preview Status" ma:default="" ma:list="{17F96094-CC23-4712-BE97-DE1DD51648A2}" ma:internalName="LocOverallPreviewStatusLookup" ma:readOnly="true" ma:showField="OverallPreviewStatus" ma:web="7851d254-ce09-43b6-8d90-072588e7901c">
      <xsd:simpleType>
        <xsd:restriction base="dms:Lookup"/>
      </xsd:simpleType>
    </xsd:element>
    <xsd:element name="LocOverallPublishStatusLookup" ma:index="78" nillable="true" ma:displayName="Loc Overall Publish Status" ma:default="" ma:list="{17F96094-CC23-4712-BE97-DE1DD51648A2}" ma:internalName="LocOverallPublishStatusLookup" ma:readOnly="true" ma:showField="OverallPublishStatus" ma:web="7851d254-ce09-43b6-8d90-072588e7901c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17F96094-CC23-4712-BE97-DE1DD51648A2}" ma:internalName="LocProcessedForHandoffsLookup" ma:readOnly="true" ma:showField="ProcessedForHandoffs" ma:web="7851d254-ce09-43b6-8d90-072588e7901c">
      <xsd:simpleType>
        <xsd:restriction base="dms:Lookup"/>
      </xsd:simpleType>
    </xsd:element>
    <xsd:element name="LocProcessedForMarketsLookup" ma:index="81" nillable="true" ma:displayName="Loc Processed For Markets" ma:default="" ma:list="{17F96094-CC23-4712-BE97-DE1DD51648A2}" ma:internalName="LocProcessedForMarketsLookup" ma:readOnly="true" ma:showField="ProcessedForMarkets" ma:web="7851d254-ce09-43b6-8d90-072588e7901c">
      <xsd:simpleType>
        <xsd:restriction base="dms:Lookup"/>
      </xsd:simpleType>
    </xsd:element>
    <xsd:element name="LocPublishedDependentAssetsLookup" ma:index="82" nillable="true" ma:displayName="Loc Published Dependent Assets" ma:default="" ma:list="{17F96094-CC23-4712-BE97-DE1DD51648A2}" ma:internalName="LocPublishedDependentAssetsLookup" ma:readOnly="true" ma:showField="PublishedDependentAssets" ma:web="7851d254-ce09-43b6-8d90-072588e7901c">
      <xsd:simpleType>
        <xsd:restriction base="dms:Lookup"/>
      </xsd:simpleType>
    </xsd:element>
    <xsd:element name="LocPublishedLinkedAssetsLookup" ma:index="83" nillable="true" ma:displayName="Loc Published Linked Assets" ma:default="" ma:list="{17F96094-CC23-4712-BE97-DE1DD51648A2}" ma:internalName="LocPublishedLinkedAssetsLookup" ma:readOnly="true" ma:showField="PublishedLinkedAssets" ma:web="7851d254-ce09-43b6-8d90-072588e7901c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b1ddce1b-f703-4c9f-819c-e88ccecfe8e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C164E808-44FA-4F5F-91C3-AF5B09309907}" ma:internalName="Markets" ma:readOnly="false" ma:showField="MarketName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AD356C7F-0981-4C41-B229-50D503AAD5E8}" ma:internalName="NumOfRatingsLookup" ma:readOnly="true" ma:showField="NumOfRatings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AD356C7F-0981-4C41-B229-50D503AAD5E8}" ma:internalName="PublishStatusLookup" ma:readOnly="false" ma:showField="PublishStatus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3f195d06-aec0-4d35-9b7e-8061da1a138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73ff1703-6c3c-47c1-ae53-2bc507bafe3b}" ma:internalName="TaxCatchAll" ma:showField="CatchAllData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73ff1703-6c3c-47c1-ae53-2bc507bafe3b}" ma:internalName="TaxCatchAllLabel" ma:readOnly="true" ma:showField="CatchAllDataLabel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2DD47C-C3FA-4144-B03F-C325CE0CB7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FC9C09-DC02-4DB8-A751-B1A9FFC2E959}">
  <ds:schemaRefs>
    <ds:schemaRef ds:uri="http://schemas.microsoft.com/office/2006/metadata/properties"/>
    <ds:schemaRef ds:uri="http://schemas.microsoft.com/office/infopath/2007/PartnerControls"/>
    <ds:schemaRef ds:uri="7851d254-ce09-43b6-8d90-072588e7901c"/>
  </ds:schemaRefs>
</ds:datastoreItem>
</file>

<file path=customXml/itemProps3.xml><?xml version="1.0" encoding="utf-8"?>
<ds:datastoreItem xmlns:ds="http://schemas.openxmlformats.org/officeDocument/2006/customXml" ds:itemID="{73D43027-1EE5-411A-98C3-CB858B06A2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1d254-ce09-43b6-8d90-072588e790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Autopista-Nueva versión</Template>
  <TotalTime>323</TotalTime>
  <Words>359</Words>
  <Application>Microsoft Office PowerPoint</Application>
  <PresentationFormat>Presentazione su schermo (4:3)</PresentationFormat>
  <Paragraphs>91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Century Gothic</vt:lpstr>
      <vt:lpstr>Wingdings</vt:lpstr>
      <vt:lpstr>Tema de Office</vt:lpstr>
      <vt:lpstr>SPEye</vt:lpstr>
      <vt:lpstr>Il problema</vt:lpstr>
      <vt:lpstr>Cause principali di incidenti stradali </vt:lpstr>
      <vt:lpstr>Presentazione standard di PowerPoint</vt:lpstr>
      <vt:lpstr>Presentazione standard di PowerPoint</vt:lpstr>
      <vt:lpstr>Presentazione standard di PowerPoint</vt:lpstr>
      <vt:lpstr>Tipologia di dispositivo</vt:lpstr>
      <vt:lpstr>Rispetto della privacy </vt:lpstr>
      <vt:lpstr>  Vantaggi derivanti da SPEye  </vt:lpstr>
      <vt:lpstr>SPEye oggi</vt:lpstr>
      <vt:lpstr>Grazie   www.eramconsulting.it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SPEye</dc:title>
  <dc:creator>Leonardo Voliani</dc:creator>
  <cp:lastModifiedBy>Leonardo Voliani</cp:lastModifiedBy>
  <cp:revision>34</cp:revision>
  <dcterms:created xsi:type="dcterms:W3CDTF">2024-01-23T08:21:26Z</dcterms:created>
  <dcterms:modified xsi:type="dcterms:W3CDTF">2024-01-23T14:08:44Z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0x010100FB888328A8731147A9E2416CA6C7A65B0400DC6FA6ECFB23F54F9F45EE586A6D0A65</vt:lpwstr>
  </property>
  <property fmtid="{D5CDD505-2E9C-101B-9397-08002B2CF9AE}" pid="3" name="ImageGenCounter">
    <vt:i4>0</vt:i4>
  </property>
  <property fmtid="{D5CDD505-2E9C-101B-9397-08002B2CF9AE}" pid="4" name="ImageGenStatus">
    <vt:i4>0</vt:i4>
  </property>
  <property fmtid="{D5CDD505-2E9C-101B-9397-08002B2CF9AE}" pid="5" name="PolicheckStatus">
    <vt:i4>3</vt:i4>
  </property>
  <property fmtid="{D5CDD505-2E9C-101B-9397-08002B2CF9AE}" pid="6" name="Applications">
    <vt:lpwstr>53;#;#407;#</vt:lpwstr>
  </property>
  <property fmtid="{D5CDD505-2E9C-101B-9397-08002B2CF9AE}" pid="7" name="PolicheckCounter">
    <vt:i4>1</vt:i4>
  </property>
  <property fmtid="{D5CDD505-2E9C-101B-9397-08002B2CF9AE}" pid="8" name="ImageGenTimestamp">
    <vt:filetime>2010-08-12T11:39:57Z</vt:filetime>
  </property>
  <property fmtid="{D5CDD505-2E9C-101B-9397-08002B2CF9AE}" pid="9" name="PolicheckTimestamp">
    <vt:filetime>2011-04-28T16:05:17Z</vt:filetime>
  </property>
</Properties>
</file>